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422" r:id="rId2"/>
    <p:sldId id="410" r:id="rId3"/>
    <p:sldId id="411" r:id="rId4"/>
    <p:sldId id="418" r:id="rId5"/>
    <p:sldId id="415" r:id="rId6"/>
    <p:sldId id="391" r:id="rId7"/>
    <p:sldId id="392" r:id="rId8"/>
    <p:sldId id="401" r:id="rId9"/>
    <p:sldId id="417" r:id="rId10"/>
    <p:sldId id="419" r:id="rId11"/>
    <p:sldId id="421" r:id="rId12"/>
    <p:sldId id="416" r:id="rId13"/>
    <p:sldId id="423" r:id="rId14"/>
  </p:sldIdLst>
  <p:sldSz cx="12192000" cy="6858000"/>
  <p:notesSz cx="6858000" cy="9144000"/>
  <p:embeddedFontLst>
    <p:embeddedFont>
      <p:font typeface="汉仪尚巍手书W" panose="02010600030101010101" charset="-122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微软雅黑" panose="020B0503020204020204" pitchFamily="34" charset="-122"/>
      <p:regular r:id="rId21"/>
      <p:bold r:id="rId22"/>
    </p:embeddedFont>
    <p:embeddedFont>
      <p:font typeface="Impact" panose="020B0806030902050204" pitchFamily="34" charset="0"/>
      <p:regular r:id="rId23"/>
    </p:embeddedFont>
    <p:embeddedFont>
      <p:font typeface="隶书" panose="02010509060101010101" pitchFamily="49" charset="-122"/>
      <p:regular r:id="rId2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2"/>
    <a:srgbClr val="CB0800"/>
    <a:srgbClr val="C7000C"/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DCE1DE-D8CE-4C19-B0AE-5679ED32AFB0}" type="datetimeFigureOut">
              <a:rPr lang="zh-CN" altLang="en-US" smtClean="0"/>
              <a:t>2018/9/7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9A5C11-345D-4B8A-9A75-9721A8037E9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A5C11-345D-4B8A-9A75-9721A8037E9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821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A5C11-345D-4B8A-9A75-9721A8037E93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A5C11-345D-4B8A-9A75-9721A8037E93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9A5C11-345D-4B8A-9A75-9721A8037E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699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F4CF8-ED6E-416F-BC9E-A82CBAD60FB1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F4CF8-ED6E-416F-BC9E-A82CBAD60FB1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F4CF8-ED6E-416F-BC9E-A82CBAD60FB1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F4CF8-ED6E-416F-BC9E-A82CBAD60FB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6040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A5C11-345D-4B8A-9A75-9721A8037E9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9453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 flipH="1">
            <a:off x="1732" y="0"/>
            <a:ext cx="12188536" cy="6858000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0" y="0"/>
            <a:ext cx="12192000" cy="6942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43"/>
          <p:cNvSpPr/>
          <p:nvPr userDrawn="1"/>
        </p:nvSpPr>
        <p:spPr bwMode="auto">
          <a:xfrm>
            <a:off x="131959" y="26121"/>
            <a:ext cx="689307" cy="620210"/>
          </a:xfrm>
          <a:custGeom>
            <a:avLst/>
            <a:gdLst>
              <a:gd name="T0" fmla="*/ 167 w 390"/>
              <a:gd name="T1" fmla="*/ 3 h 350"/>
              <a:gd name="T2" fmla="*/ 260 w 390"/>
              <a:gd name="T3" fmla="*/ 222 h 350"/>
              <a:gd name="T4" fmla="*/ 151 w 390"/>
              <a:gd name="T5" fmla="*/ 112 h 350"/>
              <a:gd name="T6" fmla="*/ 193 w 390"/>
              <a:gd name="T7" fmla="*/ 71 h 350"/>
              <a:gd name="T8" fmla="*/ 167 w 390"/>
              <a:gd name="T9" fmla="*/ 45 h 350"/>
              <a:gd name="T10" fmla="*/ 114 w 390"/>
              <a:gd name="T11" fmla="*/ 56 h 350"/>
              <a:gd name="T12" fmla="*/ 31 w 390"/>
              <a:gd name="T13" fmla="*/ 138 h 350"/>
              <a:gd name="T14" fmla="*/ 78 w 390"/>
              <a:gd name="T15" fmla="*/ 185 h 350"/>
              <a:gd name="T16" fmla="*/ 109 w 390"/>
              <a:gd name="T17" fmla="*/ 154 h 350"/>
              <a:gd name="T18" fmla="*/ 218 w 390"/>
              <a:gd name="T19" fmla="*/ 264 h 350"/>
              <a:gd name="T20" fmla="*/ 36 w 390"/>
              <a:gd name="T21" fmla="*/ 227 h 350"/>
              <a:gd name="T22" fmla="*/ 10 w 390"/>
              <a:gd name="T23" fmla="*/ 253 h 350"/>
              <a:gd name="T24" fmla="*/ 33 w 390"/>
              <a:gd name="T25" fmla="*/ 283 h 350"/>
              <a:gd name="T26" fmla="*/ 30 w 390"/>
              <a:gd name="T27" fmla="*/ 285 h 350"/>
              <a:gd name="T28" fmla="*/ 25 w 390"/>
              <a:gd name="T29" fmla="*/ 285 h 350"/>
              <a:gd name="T30" fmla="*/ 0 w 390"/>
              <a:gd name="T31" fmla="*/ 311 h 350"/>
              <a:gd name="T32" fmla="*/ 25 w 390"/>
              <a:gd name="T33" fmla="*/ 336 h 350"/>
              <a:gd name="T34" fmla="*/ 52 w 390"/>
              <a:gd name="T35" fmla="*/ 311 h 350"/>
              <a:gd name="T36" fmla="*/ 51 w 390"/>
              <a:gd name="T37" fmla="*/ 306 h 350"/>
              <a:gd name="T38" fmla="*/ 55 w 390"/>
              <a:gd name="T39" fmla="*/ 302 h 350"/>
              <a:gd name="T40" fmla="*/ 260 w 390"/>
              <a:gd name="T41" fmla="*/ 305 h 350"/>
              <a:gd name="T42" fmla="*/ 291 w 390"/>
              <a:gd name="T43" fmla="*/ 336 h 350"/>
              <a:gd name="T44" fmla="*/ 333 w 390"/>
              <a:gd name="T45" fmla="*/ 295 h 350"/>
              <a:gd name="T46" fmla="*/ 302 w 390"/>
              <a:gd name="T47" fmla="*/ 264 h 350"/>
              <a:gd name="T48" fmla="*/ 167 w 390"/>
              <a:gd name="T49" fmla="*/ 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90" h="350">
                <a:moveTo>
                  <a:pt x="167" y="3"/>
                </a:moveTo>
                <a:cubicBezTo>
                  <a:pt x="253" y="35"/>
                  <a:pt x="305" y="138"/>
                  <a:pt x="260" y="222"/>
                </a:cubicBezTo>
                <a:cubicBezTo>
                  <a:pt x="151" y="112"/>
                  <a:pt x="151" y="112"/>
                  <a:pt x="151" y="112"/>
                </a:cubicBezTo>
                <a:cubicBezTo>
                  <a:pt x="193" y="71"/>
                  <a:pt x="193" y="71"/>
                  <a:pt x="193" y="71"/>
                </a:cubicBezTo>
                <a:cubicBezTo>
                  <a:pt x="167" y="45"/>
                  <a:pt x="167" y="45"/>
                  <a:pt x="167" y="45"/>
                </a:cubicBezTo>
                <a:cubicBezTo>
                  <a:pt x="152" y="59"/>
                  <a:pt x="129" y="62"/>
                  <a:pt x="114" y="56"/>
                </a:cubicBezTo>
                <a:cubicBezTo>
                  <a:pt x="31" y="138"/>
                  <a:pt x="31" y="138"/>
                  <a:pt x="31" y="138"/>
                </a:cubicBezTo>
                <a:cubicBezTo>
                  <a:pt x="78" y="185"/>
                  <a:pt x="78" y="185"/>
                  <a:pt x="78" y="185"/>
                </a:cubicBezTo>
                <a:cubicBezTo>
                  <a:pt x="109" y="154"/>
                  <a:pt x="109" y="154"/>
                  <a:pt x="109" y="154"/>
                </a:cubicBezTo>
                <a:cubicBezTo>
                  <a:pt x="218" y="264"/>
                  <a:pt x="218" y="264"/>
                  <a:pt x="218" y="264"/>
                </a:cubicBezTo>
                <a:cubicBezTo>
                  <a:pt x="165" y="293"/>
                  <a:pt x="91" y="284"/>
                  <a:pt x="36" y="227"/>
                </a:cubicBezTo>
                <a:cubicBezTo>
                  <a:pt x="10" y="253"/>
                  <a:pt x="10" y="253"/>
                  <a:pt x="10" y="253"/>
                </a:cubicBezTo>
                <a:cubicBezTo>
                  <a:pt x="18" y="264"/>
                  <a:pt x="25" y="274"/>
                  <a:pt x="33" y="283"/>
                </a:cubicBezTo>
                <a:cubicBezTo>
                  <a:pt x="32" y="283"/>
                  <a:pt x="30" y="285"/>
                  <a:pt x="30" y="285"/>
                </a:cubicBezTo>
                <a:cubicBezTo>
                  <a:pt x="28" y="285"/>
                  <a:pt x="27" y="285"/>
                  <a:pt x="25" y="285"/>
                </a:cubicBezTo>
                <a:cubicBezTo>
                  <a:pt x="11" y="285"/>
                  <a:pt x="0" y="297"/>
                  <a:pt x="0" y="311"/>
                </a:cubicBezTo>
                <a:cubicBezTo>
                  <a:pt x="0" y="325"/>
                  <a:pt x="11" y="336"/>
                  <a:pt x="25" y="336"/>
                </a:cubicBezTo>
                <a:cubicBezTo>
                  <a:pt x="39" y="336"/>
                  <a:pt x="52" y="325"/>
                  <a:pt x="52" y="311"/>
                </a:cubicBezTo>
                <a:cubicBezTo>
                  <a:pt x="52" y="309"/>
                  <a:pt x="51" y="308"/>
                  <a:pt x="51" y="306"/>
                </a:cubicBezTo>
                <a:cubicBezTo>
                  <a:pt x="55" y="302"/>
                  <a:pt x="55" y="302"/>
                  <a:pt x="55" y="302"/>
                </a:cubicBezTo>
                <a:cubicBezTo>
                  <a:pt x="118" y="344"/>
                  <a:pt x="186" y="350"/>
                  <a:pt x="260" y="305"/>
                </a:cubicBezTo>
                <a:cubicBezTo>
                  <a:pt x="291" y="336"/>
                  <a:pt x="291" y="336"/>
                  <a:pt x="291" y="336"/>
                </a:cubicBezTo>
                <a:cubicBezTo>
                  <a:pt x="333" y="295"/>
                  <a:pt x="333" y="295"/>
                  <a:pt x="333" y="295"/>
                </a:cubicBezTo>
                <a:cubicBezTo>
                  <a:pt x="302" y="264"/>
                  <a:pt x="302" y="264"/>
                  <a:pt x="302" y="264"/>
                </a:cubicBezTo>
                <a:cubicBezTo>
                  <a:pt x="390" y="131"/>
                  <a:pt x="273" y="0"/>
                  <a:pt x="167" y="3"/>
                </a:cubicBezTo>
                <a:close/>
              </a:path>
            </a:pathLst>
          </a:custGeom>
          <a:gradFill>
            <a:gsLst>
              <a:gs pos="0">
                <a:srgbClr val="FFFDEF"/>
              </a:gs>
              <a:gs pos="50000">
                <a:srgbClr val="FEF497"/>
              </a:gs>
              <a:gs pos="100000">
                <a:srgbClr val="FFFDEF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gradFill>
                <a:gsLst>
                  <a:gs pos="0">
                    <a:srgbClr val="FFFDEF"/>
                  </a:gs>
                  <a:gs pos="50000">
                    <a:srgbClr val="FEF497"/>
                  </a:gs>
                  <a:gs pos="100000">
                    <a:srgbClr val="FFFDEF"/>
                  </a:gs>
                </a:gsLst>
                <a:lin ang="5400000" scaled="1"/>
              </a:gra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5947680" y="8020"/>
            <a:ext cx="6257186" cy="3128151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6725468"/>
            <a:ext cx="12192000" cy="144000"/>
          </a:xfrm>
          <a:prstGeom prst="rect">
            <a:avLst/>
          </a:prstGeom>
          <a:solidFill>
            <a:srgbClr val="CB0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 flipH="1">
            <a:off x="1732" y="0"/>
            <a:ext cx="12188536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5947680" y="8020"/>
            <a:ext cx="6257186" cy="312815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66" y="756433"/>
            <a:ext cx="12203134" cy="61015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 flipH="1">
            <a:off x="1732" y="0"/>
            <a:ext cx="12188536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5947680" y="8020"/>
            <a:ext cx="6257186" cy="312815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66" y="756433"/>
            <a:ext cx="12203134" cy="61015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A8CED-5AE7-4E66-99E5-65A25351951C}" type="datetimeFigureOut">
              <a:rPr lang="zh-CN" altLang="en-US" smtClean="0"/>
              <a:t>2018/9/7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875F2-EFEB-404F-8F07-038F4BAF46C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5112779" y="154818"/>
            <a:ext cx="1966442" cy="1966442"/>
            <a:chOff x="3851921" y="107991"/>
            <a:chExt cx="1792566" cy="1792567"/>
          </a:xfrm>
        </p:grpSpPr>
        <p:sp>
          <p:nvSpPr>
            <p:cNvPr id="6" name="Freeform 29"/>
            <p:cNvSpPr/>
            <p:nvPr/>
          </p:nvSpPr>
          <p:spPr bwMode="auto">
            <a:xfrm>
              <a:off x="4401088" y="564469"/>
              <a:ext cx="867835" cy="775494"/>
            </a:xfrm>
            <a:custGeom>
              <a:avLst/>
              <a:gdLst>
                <a:gd name="T0" fmla="*/ 803 w 1880"/>
                <a:gd name="T1" fmla="*/ 15 h 1680"/>
                <a:gd name="T2" fmla="*/ 1253 w 1880"/>
                <a:gd name="T3" fmla="*/ 1067 h 1680"/>
                <a:gd name="T4" fmla="*/ 728 w 1880"/>
                <a:gd name="T5" fmla="*/ 540 h 1680"/>
                <a:gd name="T6" fmla="*/ 928 w 1880"/>
                <a:gd name="T7" fmla="*/ 339 h 1680"/>
                <a:gd name="T8" fmla="*/ 803 w 1880"/>
                <a:gd name="T9" fmla="*/ 215 h 1680"/>
                <a:gd name="T10" fmla="*/ 549 w 1880"/>
                <a:gd name="T11" fmla="*/ 267 h 1680"/>
                <a:gd name="T12" fmla="*/ 150 w 1880"/>
                <a:gd name="T13" fmla="*/ 666 h 1680"/>
                <a:gd name="T14" fmla="*/ 376 w 1880"/>
                <a:gd name="T15" fmla="*/ 890 h 1680"/>
                <a:gd name="T16" fmla="*/ 527 w 1880"/>
                <a:gd name="T17" fmla="*/ 741 h 1680"/>
                <a:gd name="T18" fmla="*/ 1052 w 1880"/>
                <a:gd name="T19" fmla="*/ 1266 h 1680"/>
                <a:gd name="T20" fmla="*/ 176 w 1880"/>
                <a:gd name="T21" fmla="*/ 1090 h 1680"/>
                <a:gd name="T22" fmla="*/ 49 w 1880"/>
                <a:gd name="T23" fmla="*/ 1217 h 1680"/>
                <a:gd name="T24" fmla="*/ 159 w 1880"/>
                <a:gd name="T25" fmla="*/ 1357 h 1680"/>
                <a:gd name="T26" fmla="*/ 144 w 1880"/>
                <a:gd name="T27" fmla="*/ 1371 h 1680"/>
                <a:gd name="T28" fmla="*/ 122 w 1880"/>
                <a:gd name="T29" fmla="*/ 1367 h 1680"/>
                <a:gd name="T30" fmla="*/ 0 w 1880"/>
                <a:gd name="T31" fmla="*/ 1494 h 1680"/>
                <a:gd name="T32" fmla="*/ 123 w 1880"/>
                <a:gd name="T33" fmla="*/ 1616 h 1680"/>
                <a:gd name="T34" fmla="*/ 249 w 1880"/>
                <a:gd name="T35" fmla="*/ 1493 h 1680"/>
                <a:gd name="T36" fmla="*/ 245 w 1880"/>
                <a:gd name="T37" fmla="*/ 1470 h 1680"/>
                <a:gd name="T38" fmla="*/ 265 w 1880"/>
                <a:gd name="T39" fmla="*/ 1451 h 1680"/>
                <a:gd name="T40" fmla="*/ 1255 w 1880"/>
                <a:gd name="T41" fmla="*/ 1467 h 1680"/>
                <a:gd name="T42" fmla="*/ 1402 w 1880"/>
                <a:gd name="T43" fmla="*/ 1615 h 1680"/>
                <a:gd name="T44" fmla="*/ 1603 w 1880"/>
                <a:gd name="T45" fmla="*/ 1416 h 1680"/>
                <a:gd name="T46" fmla="*/ 1455 w 1880"/>
                <a:gd name="T47" fmla="*/ 1267 h 1680"/>
                <a:gd name="T48" fmla="*/ 803 w 1880"/>
                <a:gd name="T49" fmla="*/ 15 h 1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80" h="1680">
                  <a:moveTo>
                    <a:pt x="803" y="15"/>
                  </a:moveTo>
                  <a:cubicBezTo>
                    <a:pt x="1217" y="170"/>
                    <a:pt x="1468" y="665"/>
                    <a:pt x="1253" y="1067"/>
                  </a:cubicBezTo>
                  <a:cubicBezTo>
                    <a:pt x="728" y="540"/>
                    <a:pt x="728" y="540"/>
                    <a:pt x="728" y="540"/>
                  </a:cubicBezTo>
                  <a:cubicBezTo>
                    <a:pt x="928" y="339"/>
                    <a:pt x="928" y="339"/>
                    <a:pt x="928" y="339"/>
                  </a:cubicBezTo>
                  <a:cubicBezTo>
                    <a:pt x="803" y="215"/>
                    <a:pt x="803" y="215"/>
                    <a:pt x="803" y="215"/>
                  </a:cubicBezTo>
                  <a:cubicBezTo>
                    <a:pt x="733" y="282"/>
                    <a:pt x="623" y="297"/>
                    <a:pt x="549" y="267"/>
                  </a:cubicBezTo>
                  <a:cubicBezTo>
                    <a:pt x="150" y="666"/>
                    <a:pt x="150" y="666"/>
                    <a:pt x="150" y="666"/>
                  </a:cubicBezTo>
                  <a:cubicBezTo>
                    <a:pt x="376" y="890"/>
                    <a:pt x="376" y="890"/>
                    <a:pt x="376" y="890"/>
                  </a:cubicBezTo>
                  <a:cubicBezTo>
                    <a:pt x="527" y="741"/>
                    <a:pt x="527" y="741"/>
                    <a:pt x="527" y="741"/>
                  </a:cubicBezTo>
                  <a:cubicBezTo>
                    <a:pt x="1052" y="1266"/>
                    <a:pt x="1052" y="1266"/>
                    <a:pt x="1052" y="1266"/>
                  </a:cubicBezTo>
                  <a:cubicBezTo>
                    <a:pt x="795" y="1407"/>
                    <a:pt x="439" y="1363"/>
                    <a:pt x="176" y="1090"/>
                  </a:cubicBezTo>
                  <a:cubicBezTo>
                    <a:pt x="49" y="1217"/>
                    <a:pt x="49" y="1217"/>
                    <a:pt x="49" y="1217"/>
                  </a:cubicBezTo>
                  <a:cubicBezTo>
                    <a:pt x="87" y="1270"/>
                    <a:pt x="119" y="1317"/>
                    <a:pt x="159" y="1357"/>
                  </a:cubicBezTo>
                  <a:cubicBezTo>
                    <a:pt x="155" y="1362"/>
                    <a:pt x="144" y="1371"/>
                    <a:pt x="144" y="1371"/>
                  </a:cubicBezTo>
                  <a:cubicBezTo>
                    <a:pt x="137" y="1370"/>
                    <a:pt x="129" y="1367"/>
                    <a:pt x="122" y="1367"/>
                  </a:cubicBezTo>
                  <a:cubicBezTo>
                    <a:pt x="55" y="1367"/>
                    <a:pt x="0" y="1426"/>
                    <a:pt x="0" y="1494"/>
                  </a:cubicBezTo>
                  <a:cubicBezTo>
                    <a:pt x="0" y="1561"/>
                    <a:pt x="55" y="1616"/>
                    <a:pt x="123" y="1616"/>
                  </a:cubicBezTo>
                  <a:cubicBezTo>
                    <a:pt x="191" y="1616"/>
                    <a:pt x="249" y="1561"/>
                    <a:pt x="249" y="1493"/>
                  </a:cubicBezTo>
                  <a:cubicBezTo>
                    <a:pt x="249" y="1485"/>
                    <a:pt x="247" y="1478"/>
                    <a:pt x="245" y="1470"/>
                  </a:cubicBezTo>
                  <a:cubicBezTo>
                    <a:pt x="265" y="1451"/>
                    <a:pt x="265" y="1451"/>
                    <a:pt x="265" y="1451"/>
                  </a:cubicBezTo>
                  <a:cubicBezTo>
                    <a:pt x="567" y="1655"/>
                    <a:pt x="898" y="1680"/>
                    <a:pt x="1255" y="1467"/>
                  </a:cubicBezTo>
                  <a:cubicBezTo>
                    <a:pt x="1402" y="1615"/>
                    <a:pt x="1402" y="1615"/>
                    <a:pt x="1402" y="1615"/>
                  </a:cubicBezTo>
                  <a:cubicBezTo>
                    <a:pt x="1603" y="1416"/>
                    <a:pt x="1603" y="1416"/>
                    <a:pt x="1603" y="1416"/>
                  </a:cubicBezTo>
                  <a:cubicBezTo>
                    <a:pt x="1455" y="1267"/>
                    <a:pt x="1455" y="1267"/>
                    <a:pt x="1455" y="1267"/>
                  </a:cubicBezTo>
                  <a:cubicBezTo>
                    <a:pt x="1880" y="628"/>
                    <a:pt x="1313" y="0"/>
                    <a:pt x="803" y="15"/>
                  </a:cubicBezTo>
                  <a:close/>
                </a:path>
              </a:pathLst>
            </a:custGeom>
            <a:gradFill>
              <a:gsLst>
                <a:gs pos="90000">
                  <a:srgbClr val="C00000"/>
                </a:gs>
                <a:gs pos="30000">
                  <a:srgbClr val="FF0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 b="1">
                <a:solidFill>
                  <a:srgbClr val="FFFCE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任意多边形 14"/>
            <p:cNvSpPr/>
            <p:nvPr/>
          </p:nvSpPr>
          <p:spPr>
            <a:xfrm>
              <a:off x="3851921" y="107991"/>
              <a:ext cx="1792566" cy="1792567"/>
            </a:xfrm>
            <a:custGeom>
              <a:avLst/>
              <a:gdLst>
                <a:gd name="connsiteX0" fmla="*/ 1677670 w 2407137"/>
                <a:gd name="connsiteY0" fmla="*/ 1837666 h 2407138"/>
                <a:gd name="connsiteX1" fmla="*/ 1683974 w 2407137"/>
                <a:gd name="connsiteY1" fmla="*/ 1833341 h 2407138"/>
                <a:gd name="connsiteX2" fmla="*/ 1689813 w 2407137"/>
                <a:gd name="connsiteY2" fmla="*/ 1828403 h 2407138"/>
                <a:gd name="connsiteX3" fmla="*/ 1945042 w 2407137"/>
                <a:gd name="connsiteY3" fmla="*/ 2162988 h 2407138"/>
                <a:gd name="connsiteX4" fmla="*/ 1932899 w 2407137"/>
                <a:gd name="connsiteY4" fmla="*/ 2172251 h 2407138"/>
                <a:gd name="connsiteX5" fmla="*/ 1592663 w 2407137"/>
                <a:gd name="connsiteY5" fmla="*/ 1892774 h 2407138"/>
                <a:gd name="connsiteX6" fmla="*/ 1605769 w 2407137"/>
                <a:gd name="connsiteY6" fmla="*/ 1884929 h 2407138"/>
                <a:gd name="connsiteX7" fmla="*/ 1748914 w 2407137"/>
                <a:gd name="connsiteY7" fmla="*/ 2132863 h 2407138"/>
                <a:gd name="connsiteX8" fmla="*/ 1735858 w 2407137"/>
                <a:gd name="connsiteY8" fmla="*/ 2140795 h 2407138"/>
                <a:gd name="connsiteX9" fmla="*/ 1768789 w 2407137"/>
                <a:gd name="connsiteY9" fmla="*/ 1757990 h 2407138"/>
                <a:gd name="connsiteX10" fmla="*/ 1971301 w 2407137"/>
                <a:gd name="connsiteY10" fmla="*/ 1960502 h 2407138"/>
                <a:gd name="connsiteX11" fmla="*/ 1966159 w 2407137"/>
                <a:gd name="connsiteY11" fmla="*/ 1966159 h 2407138"/>
                <a:gd name="connsiteX12" fmla="*/ 1960501 w 2407137"/>
                <a:gd name="connsiteY12" fmla="*/ 1971301 h 2407138"/>
                <a:gd name="connsiteX13" fmla="*/ 1758092 w 2407137"/>
                <a:gd name="connsiteY13" fmla="*/ 1768892 h 2407138"/>
                <a:gd name="connsiteX14" fmla="*/ 1765079 w 2407137"/>
                <a:gd name="connsiteY14" fmla="*/ 1762526 h 2407138"/>
                <a:gd name="connsiteX15" fmla="*/ 1834740 w 2407137"/>
                <a:gd name="connsiteY15" fmla="*/ 1681091 h 2407138"/>
                <a:gd name="connsiteX16" fmla="*/ 2168093 w 2407137"/>
                <a:gd name="connsiteY16" fmla="*/ 1938389 h 2407138"/>
                <a:gd name="connsiteX17" fmla="*/ 2158761 w 2407137"/>
                <a:gd name="connsiteY17" fmla="*/ 1950479 h 2407138"/>
                <a:gd name="connsiteX18" fmla="*/ 1825285 w 2407137"/>
                <a:gd name="connsiteY18" fmla="*/ 1693086 h 2407138"/>
                <a:gd name="connsiteX19" fmla="*/ 1497292 w 2407137"/>
                <a:gd name="connsiteY19" fmla="*/ 1938505 h 2407138"/>
                <a:gd name="connsiteX20" fmla="*/ 1511359 w 2407137"/>
                <a:gd name="connsiteY20" fmla="*/ 1932557 h 2407138"/>
                <a:gd name="connsiteX21" fmla="*/ 1671461 w 2407137"/>
                <a:gd name="connsiteY21" fmla="*/ 2322204 h 2407138"/>
                <a:gd name="connsiteX22" fmla="*/ 1657335 w 2407137"/>
                <a:gd name="connsiteY22" fmla="*/ 2328008 h 2407138"/>
                <a:gd name="connsiteX23" fmla="*/ 1400984 w 2407137"/>
                <a:gd name="connsiteY23" fmla="*/ 1969841 h 2407138"/>
                <a:gd name="connsiteX24" fmla="*/ 1415837 w 2407137"/>
                <a:gd name="connsiteY24" fmla="*/ 1966261 h 2407138"/>
                <a:gd name="connsiteX25" fmla="*/ 1489829 w 2407137"/>
                <a:gd name="connsiteY25" fmla="*/ 2242404 h 2407138"/>
                <a:gd name="connsiteX26" fmla="*/ 1475037 w 2407137"/>
                <a:gd name="connsiteY26" fmla="*/ 2246208 h 2407138"/>
                <a:gd name="connsiteX27" fmla="*/ 1890343 w 2407137"/>
                <a:gd name="connsiteY27" fmla="*/ 1591261 h 2407138"/>
                <a:gd name="connsiteX28" fmla="*/ 2140794 w 2407137"/>
                <a:gd name="connsiteY28" fmla="*/ 1735859 h 2407138"/>
                <a:gd name="connsiteX29" fmla="*/ 2132863 w 2407137"/>
                <a:gd name="connsiteY29" fmla="*/ 1748915 h 2407138"/>
                <a:gd name="connsiteX30" fmla="*/ 1883112 w 2407137"/>
                <a:gd name="connsiteY30" fmla="*/ 1604721 h 2407138"/>
                <a:gd name="connsiteX31" fmla="*/ 1934589 w 2407137"/>
                <a:gd name="connsiteY31" fmla="*/ 1500527 h 2407138"/>
                <a:gd name="connsiteX32" fmla="*/ 2325413 w 2407137"/>
                <a:gd name="connsiteY32" fmla="*/ 1663714 h 2407138"/>
                <a:gd name="connsiteX33" fmla="*/ 2319529 w 2407137"/>
                <a:gd name="connsiteY33" fmla="*/ 1677807 h 2407138"/>
                <a:gd name="connsiteX34" fmla="*/ 1928334 w 2407137"/>
                <a:gd name="connsiteY34" fmla="*/ 1514465 h 2407138"/>
                <a:gd name="connsiteX35" fmla="*/ 1296758 w 2407137"/>
                <a:gd name="connsiteY35" fmla="*/ 1987081 h 2407138"/>
                <a:gd name="connsiteX36" fmla="*/ 1311855 w 2407137"/>
                <a:gd name="connsiteY36" fmla="*/ 1984732 h 2407138"/>
                <a:gd name="connsiteX37" fmla="*/ 1365995 w 2407137"/>
                <a:gd name="connsiteY37" fmla="*/ 2405187 h 2407138"/>
                <a:gd name="connsiteX38" fmla="*/ 1350847 w 2407137"/>
                <a:gd name="connsiteY38" fmla="*/ 2407138 h 2407138"/>
                <a:gd name="connsiteX39" fmla="*/ 1195932 w 2407137"/>
                <a:gd name="connsiteY39" fmla="*/ 1995746 h 2407138"/>
                <a:gd name="connsiteX40" fmla="*/ 1211204 w 2407137"/>
                <a:gd name="connsiteY40" fmla="*/ 1995179 h 2407138"/>
                <a:gd name="connsiteX41" fmla="*/ 1211204 w 2407137"/>
                <a:gd name="connsiteY41" fmla="*/ 2281649 h 2407138"/>
                <a:gd name="connsiteX42" fmla="*/ 1203568 w 2407137"/>
                <a:gd name="connsiteY42" fmla="*/ 2282034 h 2407138"/>
                <a:gd name="connsiteX43" fmla="*/ 1195932 w 2407137"/>
                <a:gd name="connsiteY43" fmla="*/ 2281649 h 2407138"/>
                <a:gd name="connsiteX44" fmla="*/ 1968060 w 2407137"/>
                <a:gd name="connsiteY44" fmla="*/ 1400508 h 2407138"/>
                <a:gd name="connsiteX45" fmla="*/ 2246208 w 2407137"/>
                <a:gd name="connsiteY45" fmla="*/ 1475038 h 2407138"/>
                <a:gd name="connsiteX46" fmla="*/ 2242404 w 2407137"/>
                <a:gd name="connsiteY46" fmla="*/ 1489831 h 2407138"/>
                <a:gd name="connsiteX47" fmla="*/ 1963516 w 2407137"/>
                <a:gd name="connsiteY47" fmla="*/ 1415103 h 2407138"/>
                <a:gd name="connsiteX48" fmla="*/ 1090481 w 2407137"/>
                <a:gd name="connsiteY48" fmla="*/ 1986840 h 2407138"/>
                <a:gd name="connsiteX49" fmla="*/ 1097951 w 2407137"/>
                <a:gd name="connsiteY49" fmla="*/ 1988584 h 2407138"/>
                <a:gd name="connsiteX50" fmla="*/ 1105617 w 2407137"/>
                <a:gd name="connsiteY50" fmla="*/ 1988876 h 2407138"/>
                <a:gd name="connsiteX51" fmla="*/ 1049458 w 2407137"/>
                <a:gd name="connsiteY51" fmla="*/ 2406281 h 2407138"/>
                <a:gd name="connsiteX52" fmla="*/ 1034322 w 2407137"/>
                <a:gd name="connsiteY52" fmla="*/ 2404245 h 2407138"/>
                <a:gd name="connsiteX53" fmla="*/ 1988876 w 2407137"/>
                <a:gd name="connsiteY53" fmla="*/ 1301520 h 2407138"/>
                <a:gd name="connsiteX54" fmla="*/ 2406281 w 2407137"/>
                <a:gd name="connsiteY54" fmla="*/ 1357679 h 2407138"/>
                <a:gd name="connsiteX55" fmla="*/ 2404244 w 2407137"/>
                <a:gd name="connsiteY55" fmla="*/ 1372815 h 2407138"/>
                <a:gd name="connsiteX56" fmla="*/ 1986840 w 2407137"/>
                <a:gd name="connsiteY56" fmla="*/ 1316657 h 2407138"/>
                <a:gd name="connsiteX57" fmla="*/ 1988583 w 2407137"/>
                <a:gd name="connsiteY57" fmla="*/ 1309187 h 2407138"/>
                <a:gd name="connsiteX58" fmla="*/ 992036 w 2407137"/>
                <a:gd name="connsiteY58" fmla="*/ 1963517 h 2407138"/>
                <a:gd name="connsiteX59" fmla="*/ 1006629 w 2407137"/>
                <a:gd name="connsiteY59" fmla="*/ 1968061 h 2407138"/>
                <a:gd name="connsiteX60" fmla="*/ 932100 w 2407137"/>
                <a:gd name="connsiteY60" fmla="*/ 2246208 h 2407138"/>
                <a:gd name="connsiteX61" fmla="*/ 917308 w 2407137"/>
                <a:gd name="connsiteY61" fmla="*/ 2242405 h 2407138"/>
                <a:gd name="connsiteX62" fmla="*/ 1995178 w 2407137"/>
                <a:gd name="connsiteY62" fmla="*/ 1195933 h 2407138"/>
                <a:gd name="connsiteX63" fmla="*/ 2281649 w 2407137"/>
                <a:gd name="connsiteY63" fmla="*/ 1195933 h 2407138"/>
                <a:gd name="connsiteX64" fmla="*/ 2282034 w 2407137"/>
                <a:gd name="connsiteY64" fmla="*/ 1203569 h 2407138"/>
                <a:gd name="connsiteX65" fmla="*/ 2281649 w 2407137"/>
                <a:gd name="connsiteY65" fmla="*/ 1211206 h 2407138"/>
                <a:gd name="connsiteX66" fmla="*/ 1995745 w 2407137"/>
                <a:gd name="connsiteY66" fmla="*/ 1211206 h 2407138"/>
                <a:gd name="connsiteX67" fmla="*/ 1984731 w 2407137"/>
                <a:gd name="connsiteY67" fmla="*/ 1095284 h 2407138"/>
                <a:gd name="connsiteX68" fmla="*/ 2405186 w 2407137"/>
                <a:gd name="connsiteY68" fmla="*/ 1041144 h 2407138"/>
                <a:gd name="connsiteX69" fmla="*/ 2407137 w 2407137"/>
                <a:gd name="connsiteY69" fmla="*/ 1056290 h 2407138"/>
                <a:gd name="connsiteX70" fmla="*/ 1987080 w 2407137"/>
                <a:gd name="connsiteY70" fmla="*/ 1110379 h 2407138"/>
                <a:gd name="connsiteX71" fmla="*/ 892672 w 2407137"/>
                <a:gd name="connsiteY71" fmla="*/ 1928335 h 2407138"/>
                <a:gd name="connsiteX72" fmla="*/ 906611 w 2407137"/>
                <a:gd name="connsiteY72" fmla="*/ 1934590 h 2407138"/>
                <a:gd name="connsiteX73" fmla="*/ 743425 w 2407137"/>
                <a:gd name="connsiteY73" fmla="*/ 2325414 h 2407138"/>
                <a:gd name="connsiteX74" fmla="*/ 729331 w 2407137"/>
                <a:gd name="connsiteY74" fmla="*/ 2319529 h 2407138"/>
                <a:gd name="connsiteX75" fmla="*/ 802416 w 2407137"/>
                <a:gd name="connsiteY75" fmla="*/ 1883113 h 2407138"/>
                <a:gd name="connsiteX76" fmla="*/ 815877 w 2407137"/>
                <a:gd name="connsiteY76" fmla="*/ 1890344 h 2407138"/>
                <a:gd name="connsiteX77" fmla="*/ 671279 w 2407137"/>
                <a:gd name="connsiteY77" fmla="*/ 2140796 h 2407138"/>
                <a:gd name="connsiteX78" fmla="*/ 658223 w 2407137"/>
                <a:gd name="connsiteY78" fmla="*/ 2132863 h 2407138"/>
                <a:gd name="connsiteX79" fmla="*/ 1966260 w 2407137"/>
                <a:gd name="connsiteY79" fmla="*/ 991301 h 2407138"/>
                <a:gd name="connsiteX80" fmla="*/ 2242405 w 2407137"/>
                <a:gd name="connsiteY80" fmla="*/ 917309 h 2407138"/>
                <a:gd name="connsiteX81" fmla="*/ 2246208 w 2407137"/>
                <a:gd name="connsiteY81" fmla="*/ 932101 h 2407138"/>
                <a:gd name="connsiteX82" fmla="*/ 1969840 w 2407137"/>
                <a:gd name="connsiteY82" fmla="*/ 1006153 h 2407138"/>
                <a:gd name="connsiteX83" fmla="*/ 1932557 w 2407137"/>
                <a:gd name="connsiteY83" fmla="*/ 895779 h 2407138"/>
                <a:gd name="connsiteX84" fmla="*/ 2322203 w 2407137"/>
                <a:gd name="connsiteY84" fmla="*/ 735676 h 2407138"/>
                <a:gd name="connsiteX85" fmla="*/ 2328008 w 2407137"/>
                <a:gd name="connsiteY85" fmla="*/ 749803 h 2407138"/>
                <a:gd name="connsiteX86" fmla="*/ 1938504 w 2407137"/>
                <a:gd name="connsiteY86" fmla="*/ 909846 h 2407138"/>
                <a:gd name="connsiteX87" fmla="*/ 714051 w 2407137"/>
                <a:gd name="connsiteY87" fmla="*/ 1825286 h 2407138"/>
                <a:gd name="connsiteX88" fmla="*/ 726047 w 2407137"/>
                <a:gd name="connsiteY88" fmla="*/ 1834740 h 2407138"/>
                <a:gd name="connsiteX89" fmla="*/ 468748 w 2407137"/>
                <a:gd name="connsiteY89" fmla="*/ 2168094 h 2407138"/>
                <a:gd name="connsiteX90" fmla="*/ 456659 w 2407137"/>
                <a:gd name="connsiteY90" fmla="*/ 2158762 h 2407138"/>
                <a:gd name="connsiteX91" fmla="*/ 638245 w 2407137"/>
                <a:gd name="connsiteY91" fmla="*/ 1758093 h 2407138"/>
                <a:gd name="connsiteX92" fmla="*/ 644611 w 2407137"/>
                <a:gd name="connsiteY92" fmla="*/ 1765080 h 2407138"/>
                <a:gd name="connsiteX93" fmla="*/ 649147 w 2407137"/>
                <a:gd name="connsiteY93" fmla="*/ 1768790 h 2407138"/>
                <a:gd name="connsiteX94" fmla="*/ 446636 w 2407137"/>
                <a:gd name="connsiteY94" fmla="*/ 1971302 h 2407138"/>
                <a:gd name="connsiteX95" fmla="*/ 440978 w 2407137"/>
                <a:gd name="connsiteY95" fmla="*/ 1966159 h 2407138"/>
                <a:gd name="connsiteX96" fmla="*/ 435836 w 2407137"/>
                <a:gd name="connsiteY96" fmla="*/ 1960502 h 2407138"/>
                <a:gd name="connsiteX97" fmla="*/ 1884928 w 2407137"/>
                <a:gd name="connsiteY97" fmla="*/ 801368 h 2407138"/>
                <a:gd name="connsiteX98" fmla="*/ 2132863 w 2407137"/>
                <a:gd name="connsiteY98" fmla="*/ 658223 h 2407138"/>
                <a:gd name="connsiteX99" fmla="*/ 2140794 w 2407137"/>
                <a:gd name="connsiteY99" fmla="*/ 671279 h 2407138"/>
                <a:gd name="connsiteX100" fmla="*/ 1892773 w 2407137"/>
                <a:gd name="connsiteY100" fmla="*/ 814474 h 2407138"/>
                <a:gd name="connsiteX101" fmla="*/ 1828403 w 2407137"/>
                <a:gd name="connsiteY101" fmla="*/ 717325 h 2407138"/>
                <a:gd name="connsiteX102" fmla="*/ 2162987 w 2407137"/>
                <a:gd name="connsiteY102" fmla="*/ 462095 h 2407138"/>
                <a:gd name="connsiteX103" fmla="*/ 2172250 w 2407137"/>
                <a:gd name="connsiteY103" fmla="*/ 474239 h 2407138"/>
                <a:gd name="connsiteX104" fmla="*/ 1837666 w 2407137"/>
                <a:gd name="connsiteY104" fmla="*/ 729468 h 2407138"/>
                <a:gd name="connsiteX105" fmla="*/ 1833340 w 2407137"/>
                <a:gd name="connsiteY105" fmla="*/ 723163 h 2407138"/>
                <a:gd name="connsiteX106" fmla="*/ 234886 w 2407137"/>
                <a:gd name="connsiteY106" fmla="*/ 1932900 h 2407138"/>
                <a:gd name="connsiteX107" fmla="*/ 569471 w 2407137"/>
                <a:gd name="connsiteY107" fmla="*/ 1677670 h 2407138"/>
                <a:gd name="connsiteX108" fmla="*/ 573796 w 2407137"/>
                <a:gd name="connsiteY108" fmla="*/ 1683975 h 2407138"/>
                <a:gd name="connsiteX109" fmla="*/ 578735 w 2407137"/>
                <a:gd name="connsiteY109" fmla="*/ 1689813 h 2407138"/>
                <a:gd name="connsiteX110" fmla="*/ 244150 w 2407137"/>
                <a:gd name="connsiteY110" fmla="*/ 1945043 h 2407138"/>
                <a:gd name="connsiteX111" fmla="*/ 266342 w 2407137"/>
                <a:gd name="connsiteY111" fmla="*/ 1735860 h 2407138"/>
                <a:gd name="connsiteX112" fmla="*/ 514363 w 2407137"/>
                <a:gd name="connsiteY112" fmla="*/ 1592665 h 2407138"/>
                <a:gd name="connsiteX113" fmla="*/ 522208 w 2407137"/>
                <a:gd name="connsiteY113" fmla="*/ 1605770 h 2407138"/>
                <a:gd name="connsiteX114" fmla="*/ 274274 w 2407137"/>
                <a:gd name="connsiteY114" fmla="*/ 1748916 h 2407138"/>
                <a:gd name="connsiteX115" fmla="*/ 1960501 w 2407137"/>
                <a:gd name="connsiteY115" fmla="*/ 435837 h 2407138"/>
                <a:gd name="connsiteX116" fmla="*/ 1966159 w 2407137"/>
                <a:gd name="connsiteY116" fmla="*/ 440979 h 2407138"/>
                <a:gd name="connsiteX117" fmla="*/ 1971301 w 2407137"/>
                <a:gd name="connsiteY117" fmla="*/ 446637 h 2407138"/>
                <a:gd name="connsiteX118" fmla="*/ 1768891 w 2407137"/>
                <a:gd name="connsiteY118" fmla="*/ 649046 h 2407138"/>
                <a:gd name="connsiteX119" fmla="*/ 1762525 w 2407137"/>
                <a:gd name="connsiteY119" fmla="*/ 642058 h 2407138"/>
                <a:gd name="connsiteX120" fmla="*/ 1757990 w 2407137"/>
                <a:gd name="connsiteY120" fmla="*/ 638348 h 2407138"/>
                <a:gd name="connsiteX121" fmla="*/ 1938389 w 2407137"/>
                <a:gd name="connsiteY121" fmla="*/ 239045 h 2407138"/>
                <a:gd name="connsiteX122" fmla="*/ 1950479 w 2407137"/>
                <a:gd name="connsiteY122" fmla="*/ 248377 h 2407138"/>
                <a:gd name="connsiteX123" fmla="*/ 1693086 w 2407137"/>
                <a:gd name="connsiteY123" fmla="*/ 581852 h 2407138"/>
                <a:gd name="connsiteX124" fmla="*/ 1681090 w 2407137"/>
                <a:gd name="connsiteY124" fmla="*/ 572398 h 2407138"/>
                <a:gd name="connsiteX125" fmla="*/ 79129 w 2407137"/>
                <a:gd name="connsiteY125" fmla="*/ 1657336 h 2407138"/>
                <a:gd name="connsiteX126" fmla="*/ 468633 w 2407137"/>
                <a:gd name="connsiteY126" fmla="*/ 1497292 h 2407138"/>
                <a:gd name="connsiteX127" fmla="*/ 474580 w 2407137"/>
                <a:gd name="connsiteY127" fmla="*/ 1511360 h 2407138"/>
                <a:gd name="connsiteX128" fmla="*/ 84934 w 2407137"/>
                <a:gd name="connsiteY128" fmla="*/ 1671462 h 2407138"/>
                <a:gd name="connsiteX129" fmla="*/ 160929 w 2407137"/>
                <a:gd name="connsiteY129" fmla="*/ 1475039 h 2407138"/>
                <a:gd name="connsiteX130" fmla="*/ 437296 w 2407137"/>
                <a:gd name="connsiteY130" fmla="*/ 1400986 h 2407138"/>
                <a:gd name="connsiteX131" fmla="*/ 440876 w 2407137"/>
                <a:gd name="connsiteY131" fmla="*/ 1415837 h 2407138"/>
                <a:gd name="connsiteX132" fmla="*/ 164732 w 2407137"/>
                <a:gd name="connsiteY132" fmla="*/ 1489830 h 2407138"/>
                <a:gd name="connsiteX133" fmla="*/ 1735859 w 2407137"/>
                <a:gd name="connsiteY133" fmla="*/ 266344 h 2407138"/>
                <a:gd name="connsiteX134" fmla="*/ 1748915 w 2407137"/>
                <a:gd name="connsiteY134" fmla="*/ 274276 h 2407138"/>
                <a:gd name="connsiteX135" fmla="*/ 1604721 w 2407137"/>
                <a:gd name="connsiteY135" fmla="*/ 524026 h 2407138"/>
                <a:gd name="connsiteX136" fmla="*/ 1591261 w 2407137"/>
                <a:gd name="connsiteY136" fmla="*/ 516794 h 2407138"/>
                <a:gd name="connsiteX137" fmla="*/ 1663713 w 2407137"/>
                <a:gd name="connsiteY137" fmla="*/ 81725 h 2407138"/>
                <a:gd name="connsiteX138" fmla="*/ 1677806 w 2407137"/>
                <a:gd name="connsiteY138" fmla="*/ 87609 h 2407138"/>
                <a:gd name="connsiteX139" fmla="*/ 1514465 w 2407137"/>
                <a:gd name="connsiteY139" fmla="*/ 478804 h 2407138"/>
                <a:gd name="connsiteX140" fmla="*/ 1500526 w 2407137"/>
                <a:gd name="connsiteY140" fmla="*/ 472548 h 2407138"/>
                <a:gd name="connsiteX141" fmla="*/ 0 w 2407137"/>
                <a:gd name="connsiteY141" fmla="*/ 1350847 h 2407138"/>
                <a:gd name="connsiteX142" fmla="*/ 420056 w 2407137"/>
                <a:gd name="connsiteY142" fmla="*/ 1296759 h 2407138"/>
                <a:gd name="connsiteX143" fmla="*/ 422405 w 2407137"/>
                <a:gd name="connsiteY143" fmla="*/ 1311854 h 2407138"/>
                <a:gd name="connsiteX144" fmla="*/ 1951 w 2407137"/>
                <a:gd name="connsiteY144" fmla="*/ 1365994 h 2407138"/>
                <a:gd name="connsiteX145" fmla="*/ 125488 w 2407137"/>
                <a:gd name="connsiteY145" fmla="*/ 1195933 h 2407138"/>
                <a:gd name="connsiteX146" fmla="*/ 411391 w 2407137"/>
                <a:gd name="connsiteY146" fmla="*/ 1195933 h 2407138"/>
                <a:gd name="connsiteX147" fmla="*/ 411958 w 2407137"/>
                <a:gd name="connsiteY147" fmla="*/ 1211206 h 2407138"/>
                <a:gd name="connsiteX148" fmla="*/ 125488 w 2407137"/>
                <a:gd name="connsiteY148" fmla="*/ 1211206 h 2407138"/>
                <a:gd name="connsiteX149" fmla="*/ 125102 w 2407137"/>
                <a:gd name="connsiteY149" fmla="*/ 1203569 h 2407138"/>
                <a:gd name="connsiteX150" fmla="*/ 1475037 w 2407137"/>
                <a:gd name="connsiteY150" fmla="*/ 160931 h 2407138"/>
                <a:gd name="connsiteX151" fmla="*/ 1489829 w 2407137"/>
                <a:gd name="connsiteY151" fmla="*/ 164734 h 2407138"/>
                <a:gd name="connsiteX152" fmla="*/ 1415102 w 2407137"/>
                <a:gd name="connsiteY152" fmla="*/ 443621 h 2407138"/>
                <a:gd name="connsiteX153" fmla="*/ 1400508 w 2407137"/>
                <a:gd name="connsiteY153" fmla="*/ 439077 h 2407138"/>
                <a:gd name="connsiteX154" fmla="*/ 164732 w 2407137"/>
                <a:gd name="connsiteY154" fmla="*/ 917309 h 2407138"/>
                <a:gd name="connsiteX155" fmla="*/ 443620 w 2407137"/>
                <a:gd name="connsiteY155" fmla="*/ 992037 h 2407138"/>
                <a:gd name="connsiteX156" fmla="*/ 439076 w 2407137"/>
                <a:gd name="connsiteY156" fmla="*/ 1006630 h 2407138"/>
                <a:gd name="connsiteX157" fmla="*/ 160929 w 2407137"/>
                <a:gd name="connsiteY157" fmla="*/ 932101 h 2407138"/>
                <a:gd name="connsiteX158" fmla="*/ 1195932 w 2407137"/>
                <a:gd name="connsiteY158" fmla="*/ 125490 h 2407138"/>
                <a:gd name="connsiteX159" fmla="*/ 1203568 w 2407137"/>
                <a:gd name="connsiteY159" fmla="*/ 125104 h 2407138"/>
                <a:gd name="connsiteX160" fmla="*/ 1211205 w 2407137"/>
                <a:gd name="connsiteY160" fmla="*/ 125490 h 2407138"/>
                <a:gd name="connsiteX161" fmla="*/ 1211205 w 2407137"/>
                <a:gd name="connsiteY161" fmla="*/ 411392 h 2407138"/>
                <a:gd name="connsiteX162" fmla="*/ 1195932 w 2407137"/>
                <a:gd name="connsiteY162" fmla="*/ 411959 h 2407138"/>
                <a:gd name="connsiteX163" fmla="*/ 1357679 w 2407137"/>
                <a:gd name="connsiteY163" fmla="*/ 856 h 2407138"/>
                <a:gd name="connsiteX164" fmla="*/ 1372816 w 2407137"/>
                <a:gd name="connsiteY164" fmla="*/ 2893 h 2407138"/>
                <a:gd name="connsiteX165" fmla="*/ 1316657 w 2407137"/>
                <a:gd name="connsiteY165" fmla="*/ 420298 h 2407138"/>
                <a:gd name="connsiteX166" fmla="*/ 1309186 w 2407137"/>
                <a:gd name="connsiteY166" fmla="*/ 418554 h 2407138"/>
                <a:gd name="connsiteX167" fmla="*/ 1301520 w 2407137"/>
                <a:gd name="connsiteY167" fmla="*/ 418261 h 2407138"/>
                <a:gd name="connsiteX168" fmla="*/ 2893 w 2407137"/>
                <a:gd name="connsiteY168" fmla="*/ 1034322 h 2407138"/>
                <a:gd name="connsiteX169" fmla="*/ 420297 w 2407137"/>
                <a:gd name="connsiteY169" fmla="*/ 1090480 h 2407138"/>
                <a:gd name="connsiteX170" fmla="*/ 418554 w 2407137"/>
                <a:gd name="connsiteY170" fmla="*/ 1097951 h 2407138"/>
                <a:gd name="connsiteX171" fmla="*/ 418261 w 2407137"/>
                <a:gd name="connsiteY171" fmla="*/ 1105616 h 2407138"/>
                <a:gd name="connsiteX172" fmla="*/ 855 w 2407137"/>
                <a:gd name="connsiteY172" fmla="*/ 1049458 h 2407138"/>
                <a:gd name="connsiteX173" fmla="*/ 274274 w 2407137"/>
                <a:gd name="connsiteY173" fmla="*/ 658223 h 2407138"/>
                <a:gd name="connsiteX174" fmla="*/ 524025 w 2407137"/>
                <a:gd name="connsiteY174" fmla="*/ 802416 h 2407138"/>
                <a:gd name="connsiteX175" fmla="*/ 516793 w 2407137"/>
                <a:gd name="connsiteY175" fmla="*/ 815877 h 2407138"/>
                <a:gd name="connsiteX176" fmla="*/ 266342 w 2407137"/>
                <a:gd name="connsiteY176" fmla="*/ 671279 h 2407138"/>
                <a:gd name="connsiteX177" fmla="*/ 917308 w 2407137"/>
                <a:gd name="connsiteY177" fmla="*/ 164734 h 2407138"/>
                <a:gd name="connsiteX178" fmla="*/ 932100 w 2407137"/>
                <a:gd name="connsiteY178" fmla="*/ 160930 h 2407138"/>
                <a:gd name="connsiteX179" fmla="*/ 1006152 w 2407137"/>
                <a:gd name="connsiteY179" fmla="*/ 437297 h 2407138"/>
                <a:gd name="connsiteX180" fmla="*/ 991300 w 2407137"/>
                <a:gd name="connsiteY180" fmla="*/ 440877 h 2407138"/>
                <a:gd name="connsiteX181" fmla="*/ 1041143 w 2407137"/>
                <a:gd name="connsiteY181" fmla="*/ 1951 h 2407138"/>
                <a:gd name="connsiteX182" fmla="*/ 1056290 w 2407137"/>
                <a:gd name="connsiteY182" fmla="*/ 0 h 2407138"/>
                <a:gd name="connsiteX183" fmla="*/ 1110379 w 2407137"/>
                <a:gd name="connsiteY183" fmla="*/ 420056 h 2407138"/>
                <a:gd name="connsiteX184" fmla="*/ 1095283 w 2407137"/>
                <a:gd name="connsiteY184" fmla="*/ 422406 h 2407138"/>
                <a:gd name="connsiteX185" fmla="*/ 87609 w 2407137"/>
                <a:gd name="connsiteY185" fmla="*/ 729331 h 2407138"/>
                <a:gd name="connsiteX186" fmla="*/ 478803 w 2407137"/>
                <a:gd name="connsiteY186" fmla="*/ 892672 h 2407138"/>
                <a:gd name="connsiteX187" fmla="*/ 472547 w 2407137"/>
                <a:gd name="connsiteY187" fmla="*/ 906611 h 2407138"/>
                <a:gd name="connsiteX188" fmla="*/ 81723 w 2407137"/>
                <a:gd name="connsiteY188" fmla="*/ 743424 h 2407138"/>
                <a:gd name="connsiteX189" fmla="*/ 84666 w 2407137"/>
                <a:gd name="connsiteY189" fmla="*/ 736377 h 2407138"/>
                <a:gd name="connsiteX190" fmla="*/ 446636 w 2407137"/>
                <a:gd name="connsiteY190" fmla="*/ 435837 h 2407138"/>
                <a:gd name="connsiteX191" fmla="*/ 649045 w 2407137"/>
                <a:gd name="connsiteY191" fmla="*/ 638246 h 2407138"/>
                <a:gd name="connsiteX192" fmla="*/ 642057 w 2407137"/>
                <a:gd name="connsiteY192" fmla="*/ 644612 h 2407138"/>
                <a:gd name="connsiteX193" fmla="*/ 638347 w 2407137"/>
                <a:gd name="connsiteY193" fmla="*/ 649147 h 2407138"/>
                <a:gd name="connsiteX194" fmla="*/ 435836 w 2407137"/>
                <a:gd name="connsiteY194" fmla="*/ 446636 h 2407138"/>
                <a:gd name="connsiteX195" fmla="*/ 440978 w 2407137"/>
                <a:gd name="connsiteY195" fmla="*/ 440979 h 2407138"/>
                <a:gd name="connsiteX196" fmla="*/ 658223 w 2407137"/>
                <a:gd name="connsiteY196" fmla="*/ 274275 h 2407138"/>
                <a:gd name="connsiteX197" fmla="*/ 671279 w 2407137"/>
                <a:gd name="connsiteY197" fmla="*/ 266343 h 2407138"/>
                <a:gd name="connsiteX198" fmla="*/ 814473 w 2407137"/>
                <a:gd name="connsiteY198" fmla="*/ 514363 h 2407138"/>
                <a:gd name="connsiteX199" fmla="*/ 801367 w 2407137"/>
                <a:gd name="connsiteY199" fmla="*/ 522209 h 2407138"/>
                <a:gd name="connsiteX200" fmla="*/ 735676 w 2407137"/>
                <a:gd name="connsiteY200" fmla="*/ 84934 h 2407138"/>
                <a:gd name="connsiteX201" fmla="*/ 749802 w 2407137"/>
                <a:gd name="connsiteY201" fmla="*/ 79129 h 2407138"/>
                <a:gd name="connsiteX202" fmla="*/ 909846 w 2407137"/>
                <a:gd name="connsiteY202" fmla="*/ 468633 h 2407138"/>
                <a:gd name="connsiteX203" fmla="*/ 895778 w 2407137"/>
                <a:gd name="connsiteY203" fmla="*/ 474580 h 2407138"/>
                <a:gd name="connsiteX204" fmla="*/ 248376 w 2407137"/>
                <a:gd name="connsiteY204" fmla="*/ 456659 h 2407138"/>
                <a:gd name="connsiteX205" fmla="*/ 581852 w 2407137"/>
                <a:gd name="connsiteY205" fmla="*/ 714051 h 2407138"/>
                <a:gd name="connsiteX206" fmla="*/ 572397 w 2407137"/>
                <a:gd name="connsiteY206" fmla="*/ 726047 h 2407138"/>
                <a:gd name="connsiteX207" fmla="*/ 239044 w 2407137"/>
                <a:gd name="connsiteY207" fmla="*/ 468748 h 2407138"/>
                <a:gd name="connsiteX208" fmla="*/ 243710 w 2407137"/>
                <a:gd name="connsiteY208" fmla="*/ 462704 h 2407138"/>
                <a:gd name="connsiteX209" fmla="*/ 462094 w 2407137"/>
                <a:gd name="connsiteY209" fmla="*/ 244150 h 2407138"/>
                <a:gd name="connsiteX210" fmla="*/ 474238 w 2407137"/>
                <a:gd name="connsiteY210" fmla="*/ 234887 h 2407138"/>
                <a:gd name="connsiteX211" fmla="*/ 729468 w 2407137"/>
                <a:gd name="connsiteY211" fmla="*/ 569472 h 2407138"/>
                <a:gd name="connsiteX212" fmla="*/ 723162 w 2407137"/>
                <a:gd name="connsiteY212" fmla="*/ 573797 h 2407138"/>
                <a:gd name="connsiteX213" fmla="*/ 717325 w 2407137"/>
                <a:gd name="connsiteY213" fmla="*/ 578735 h 2407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</a:cxnLst>
              <a:rect l="l" t="t" r="r" b="b"/>
              <a:pathLst>
                <a:path w="2407137" h="2407138">
                  <a:moveTo>
                    <a:pt x="1677670" y="1837666"/>
                  </a:moveTo>
                  <a:lnTo>
                    <a:pt x="1683974" y="1833341"/>
                  </a:lnTo>
                  <a:lnTo>
                    <a:pt x="1689813" y="1828403"/>
                  </a:lnTo>
                  <a:lnTo>
                    <a:pt x="1945042" y="2162988"/>
                  </a:lnTo>
                  <a:lnTo>
                    <a:pt x="1932899" y="2172251"/>
                  </a:lnTo>
                  <a:close/>
                  <a:moveTo>
                    <a:pt x="1592663" y="1892774"/>
                  </a:moveTo>
                  <a:lnTo>
                    <a:pt x="1605769" y="1884929"/>
                  </a:lnTo>
                  <a:lnTo>
                    <a:pt x="1748914" y="2132863"/>
                  </a:lnTo>
                  <a:lnTo>
                    <a:pt x="1735858" y="2140795"/>
                  </a:lnTo>
                  <a:close/>
                  <a:moveTo>
                    <a:pt x="1768789" y="1757990"/>
                  </a:moveTo>
                  <a:lnTo>
                    <a:pt x="1971301" y="1960502"/>
                  </a:lnTo>
                  <a:lnTo>
                    <a:pt x="1966159" y="1966159"/>
                  </a:lnTo>
                  <a:lnTo>
                    <a:pt x="1960501" y="1971301"/>
                  </a:lnTo>
                  <a:lnTo>
                    <a:pt x="1758092" y="1768892"/>
                  </a:lnTo>
                  <a:lnTo>
                    <a:pt x="1765079" y="1762526"/>
                  </a:lnTo>
                  <a:close/>
                  <a:moveTo>
                    <a:pt x="1834740" y="1681091"/>
                  </a:moveTo>
                  <a:lnTo>
                    <a:pt x="2168093" y="1938389"/>
                  </a:lnTo>
                  <a:lnTo>
                    <a:pt x="2158761" y="1950479"/>
                  </a:lnTo>
                  <a:lnTo>
                    <a:pt x="1825285" y="1693086"/>
                  </a:lnTo>
                  <a:close/>
                  <a:moveTo>
                    <a:pt x="1497292" y="1938505"/>
                  </a:moveTo>
                  <a:lnTo>
                    <a:pt x="1511359" y="1932557"/>
                  </a:lnTo>
                  <a:lnTo>
                    <a:pt x="1671461" y="2322204"/>
                  </a:lnTo>
                  <a:lnTo>
                    <a:pt x="1657335" y="2328008"/>
                  </a:lnTo>
                  <a:close/>
                  <a:moveTo>
                    <a:pt x="1400984" y="1969841"/>
                  </a:moveTo>
                  <a:lnTo>
                    <a:pt x="1415837" y="1966261"/>
                  </a:lnTo>
                  <a:lnTo>
                    <a:pt x="1489829" y="2242404"/>
                  </a:lnTo>
                  <a:lnTo>
                    <a:pt x="1475037" y="2246208"/>
                  </a:lnTo>
                  <a:close/>
                  <a:moveTo>
                    <a:pt x="1890343" y="1591261"/>
                  </a:moveTo>
                  <a:lnTo>
                    <a:pt x="2140794" y="1735859"/>
                  </a:lnTo>
                  <a:lnTo>
                    <a:pt x="2132863" y="1748915"/>
                  </a:lnTo>
                  <a:lnTo>
                    <a:pt x="1883112" y="1604721"/>
                  </a:lnTo>
                  <a:close/>
                  <a:moveTo>
                    <a:pt x="1934589" y="1500527"/>
                  </a:moveTo>
                  <a:lnTo>
                    <a:pt x="2325413" y="1663714"/>
                  </a:lnTo>
                  <a:lnTo>
                    <a:pt x="2319529" y="1677807"/>
                  </a:lnTo>
                  <a:lnTo>
                    <a:pt x="1928334" y="1514465"/>
                  </a:lnTo>
                  <a:close/>
                  <a:moveTo>
                    <a:pt x="1296758" y="1987081"/>
                  </a:moveTo>
                  <a:lnTo>
                    <a:pt x="1311855" y="1984732"/>
                  </a:lnTo>
                  <a:lnTo>
                    <a:pt x="1365995" y="2405187"/>
                  </a:lnTo>
                  <a:lnTo>
                    <a:pt x="1350847" y="2407138"/>
                  </a:lnTo>
                  <a:close/>
                  <a:moveTo>
                    <a:pt x="1195932" y="1995746"/>
                  </a:moveTo>
                  <a:lnTo>
                    <a:pt x="1211204" y="1995179"/>
                  </a:lnTo>
                  <a:lnTo>
                    <a:pt x="1211204" y="2281649"/>
                  </a:lnTo>
                  <a:lnTo>
                    <a:pt x="1203568" y="2282034"/>
                  </a:lnTo>
                  <a:lnTo>
                    <a:pt x="1195932" y="2281649"/>
                  </a:lnTo>
                  <a:close/>
                  <a:moveTo>
                    <a:pt x="1968060" y="1400508"/>
                  </a:moveTo>
                  <a:lnTo>
                    <a:pt x="2246208" y="1475038"/>
                  </a:lnTo>
                  <a:lnTo>
                    <a:pt x="2242404" y="1489831"/>
                  </a:lnTo>
                  <a:lnTo>
                    <a:pt x="1963516" y="1415103"/>
                  </a:lnTo>
                  <a:close/>
                  <a:moveTo>
                    <a:pt x="1090481" y="1986840"/>
                  </a:moveTo>
                  <a:lnTo>
                    <a:pt x="1097951" y="1988584"/>
                  </a:lnTo>
                  <a:lnTo>
                    <a:pt x="1105617" y="1988876"/>
                  </a:lnTo>
                  <a:lnTo>
                    <a:pt x="1049458" y="2406281"/>
                  </a:lnTo>
                  <a:lnTo>
                    <a:pt x="1034322" y="2404245"/>
                  </a:lnTo>
                  <a:close/>
                  <a:moveTo>
                    <a:pt x="1988876" y="1301520"/>
                  </a:moveTo>
                  <a:lnTo>
                    <a:pt x="2406281" y="1357679"/>
                  </a:lnTo>
                  <a:lnTo>
                    <a:pt x="2404244" y="1372815"/>
                  </a:lnTo>
                  <a:lnTo>
                    <a:pt x="1986840" y="1316657"/>
                  </a:lnTo>
                  <a:lnTo>
                    <a:pt x="1988583" y="1309187"/>
                  </a:lnTo>
                  <a:close/>
                  <a:moveTo>
                    <a:pt x="992036" y="1963517"/>
                  </a:moveTo>
                  <a:lnTo>
                    <a:pt x="1006629" y="1968061"/>
                  </a:lnTo>
                  <a:lnTo>
                    <a:pt x="932100" y="2246208"/>
                  </a:lnTo>
                  <a:lnTo>
                    <a:pt x="917308" y="2242405"/>
                  </a:lnTo>
                  <a:close/>
                  <a:moveTo>
                    <a:pt x="1995178" y="1195933"/>
                  </a:moveTo>
                  <a:lnTo>
                    <a:pt x="2281649" y="1195933"/>
                  </a:lnTo>
                  <a:lnTo>
                    <a:pt x="2282034" y="1203569"/>
                  </a:lnTo>
                  <a:lnTo>
                    <a:pt x="2281649" y="1211206"/>
                  </a:lnTo>
                  <a:lnTo>
                    <a:pt x="1995745" y="1211206"/>
                  </a:lnTo>
                  <a:close/>
                  <a:moveTo>
                    <a:pt x="1984731" y="1095284"/>
                  </a:moveTo>
                  <a:lnTo>
                    <a:pt x="2405186" y="1041144"/>
                  </a:lnTo>
                  <a:lnTo>
                    <a:pt x="2407137" y="1056290"/>
                  </a:lnTo>
                  <a:lnTo>
                    <a:pt x="1987080" y="1110379"/>
                  </a:lnTo>
                  <a:close/>
                  <a:moveTo>
                    <a:pt x="892672" y="1928335"/>
                  </a:moveTo>
                  <a:lnTo>
                    <a:pt x="906611" y="1934590"/>
                  </a:lnTo>
                  <a:lnTo>
                    <a:pt x="743425" y="2325414"/>
                  </a:lnTo>
                  <a:lnTo>
                    <a:pt x="729331" y="2319529"/>
                  </a:lnTo>
                  <a:close/>
                  <a:moveTo>
                    <a:pt x="802416" y="1883113"/>
                  </a:moveTo>
                  <a:lnTo>
                    <a:pt x="815877" y="1890344"/>
                  </a:lnTo>
                  <a:lnTo>
                    <a:pt x="671279" y="2140796"/>
                  </a:lnTo>
                  <a:lnTo>
                    <a:pt x="658223" y="2132863"/>
                  </a:lnTo>
                  <a:close/>
                  <a:moveTo>
                    <a:pt x="1966260" y="991301"/>
                  </a:moveTo>
                  <a:lnTo>
                    <a:pt x="2242405" y="917309"/>
                  </a:lnTo>
                  <a:lnTo>
                    <a:pt x="2246208" y="932101"/>
                  </a:lnTo>
                  <a:lnTo>
                    <a:pt x="1969840" y="1006153"/>
                  </a:lnTo>
                  <a:close/>
                  <a:moveTo>
                    <a:pt x="1932557" y="895779"/>
                  </a:moveTo>
                  <a:lnTo>
                    <a:pt x="2322203" y="735676"/>
                  </a:lnTo>
                  <a:lnTo>
                    <a:pt x="2328008" y="749803"/>
                  </a:lnTo>
                  <a:lnTo>
                    <a:pt x="1938504" y="909846"/>
                  </a:lnTo>
                  <a:close/>
                  <a:moveTo>
                    <a:pt x="714051" y="1825286"/>
                  </a:moveTo>
                  <a:lnTo>
                    <a:pt x="726047" y="1834740"/>
                  </a:lnTo>
                  <a:lnTo>
                    <a:pt x="468748" y="2168094"/>
                  </a:lnTo>
                  <a:lnTo>
                    <a:pt x="456659" y="2158762"/>
                  </a:lnTo>
                  <a:close/>
                  <a:moveTo>
                    <a:pt x="638245" y="1758093"/>
                  </a:moveTo>
                  <a:lnTo>
                    <a:pt x="644611" y="1765080"/>
                  </a:lnTo>
                  <a:lnTo>
                    <a:pt x="649147" y="1768790"/>
                  </a:lnTo>
                  <a:lnTo>
                    <a:pt x="446636" y="1971302"/>
                  </a:lnTo>
                  <a:lnTo>
                    <a:pt x="440978" y="1966159"/>
                  </a:lnTo>
                  <a:lnTo>
                    <a:pt x="435836" y="1960502"/>
                  </a:lnTo>
                  <a:close/>
                  <a:moveTo>
                    <a:pt x="1884928" y="801368"/>
                  </a:moveTo>
                  <a:lnTo>
                    <a:pt x="2132863" y="658223"/>
                  </a:lnTo>
                  <a:lnTo>
                    <a:pt x="2140794" y="671279"/>
                  </a:lnTo>
                  <a:lnTo>
                    <a:pt x="1892773" y="814474"/>
                  </a:lnTo>
                  <a:close/>
                  <a:moveTo>
                    <a:pt x="1828403" y="717325"/>
                  </a:moveTo>
                  <a:lnTo>
                    <a:pt x="2162987" y="462095"/>
                  </a:lnTo>
                  <a:lnTo>
                    <a:pt x="2172250" y="474239"/>
                  </a:lnTo>
                  <a:lnTo>
                    <a:pt x="1837666" y="729468"/>
                  </a:lnTo>
                  <a:lnTo>
                    <a:pt x="1833340" y="723163"/>
                  </a:lnTo>
                  <a:close/>
                  <a:moveTo>
                    <a:pt x="234886" y="1932900"/>
                  </a:moveTo>
                  <a:lnTo>
                    <a:pt x="569471" y="1677670"/>
                  </a:lnTo>
                  <a:lnTo>
                    <a:pt x="573796" y="1683975"/>
                  </a:lnTo>
                  <a:lnTo>
                    <a:pt x="578735" y="1689813"/>
                  </a:lnTo>
                  <a:lnTo>
                    <a:pt x="244150" y="1945043"/>
                  </a:lnTo>
                  <a:close/>
                  <a:moveTo>
                    <a:pt x="266342" y="1735860"/>
                  </a:moveTo>
                  <a:lnTo>
                    <a:pt x="514363" y="1592665"/>
                  </a:lnTo>
                  <a:lnTo>
                    <a:pt x="522208" y="1605770"/>
                  </a:lnTo>
                  <a:lnTo>
                    <a:pt x="274274" y="1748916"/>
                  </a:lnTo>
                  <a:close/>
                  <a:moveTo>
                    <a:pt x="1960501" y="435837"/>
                  </a:moveTo>
                  <a:lnTo>
                    <a:pt x="1966159" y="440979"/>
                  </a:lnTo>
                  <a:lnTo>
                    <a:pt x="1971301" y="446637"/>
                  </a:lnTo>
                  <a:lnTo>
                    <a:pt x="1768891" y="649046"/>
                  </a:lnTo>
                  <a:lnTo>
                    <a:pt x="1762525" y="642058"/>
                  </a:lnTo>
                  <a:lnTo>
                    <a:pt x="1757990" y="638348"/>
                  </a:lnTo>
                  <a:close/>
                  <a:moveTo>
                    <a:pt x="1938389" y="239045"/>
                  </a:moveTo>
                  <a:lnTo>
                    <a:pt x="1950479" y="248377"/>
                  </a:lnTo>
                  <a:lnTo>
                    <a:pt x="1693086" y="581852"/>
                  </a:lnTo>
                  <a:lnTo>
                    <a:pt x="1681090" y="572398"/>
                  </a:lnTo>
                  <a:close/>
                  <a:moveTo>
                    <a:pt x="79129" y="1657336"/>
                  </a:moveTo>
                  <a:lnTo>
                    <a:pt x="468633" y="1497292"/>
                  </a:lnTo>
                  <a:lnTo>
                    <a:pt x="474580" y="1511360"/>
                  </a:lnTo>
                  <a:lnTo>
                    <a:pt x="84934" y="1671462"/>
                  </a:lnTo>
                  <a:close/>
                  <a:moveTo>
                    <a:pt x="160929" y="1475039"/>
                  </a:moveTo>
                  <a:lnTo>
                    <a:pt x="437296" y="1400986"/>
                  </a:lnTo>
                  <a:lnTo>
                    <a:pt x="440876" y="1415837"/>
                  </a:lnTo>
                  <a:lnTo>
                    <a:pt x="164732" y="1489830"/>
                  </a:lnTo>
                  <a:close/>
                  <a:moveTo>
                    <a:pt x="1735859" y="266344"/>
                  </a:moveTo>
                  <a:lnTo>
                    <a:pt x="1748915" y="274276"/>
                  </a:lnTo>
                  <a:lnTo>
                    <a:pt x="1604721" y="524026"/>
                  </a:lnTo>
                  <a:lnTo>
                    <a:pt x="1591261" y="516794"/>
                  </a:lnTo>
                  <a:close/>
                  <a:moveTo>
                    <a:pt x="1663713" y="81725"/>
                  </a:moveTo>
                  <a:lnTo>
                    <a:pt x="1677806" y="87609"/>
                  </a:lnTo>
                  <a:lnTo>
                    <a:pt x="1514465" y="478804"/>
                  </a:lnTo>
                  <a:lnTo>
                    <a:pt x="1500526" y="472548"/>
                  </a:lnTo>
                  <a:close/>
                  <a:moveTo>
                    <a:pt x="0" y="1350847"/>
                  </a:moveTo>
                  <a:lnTo>
                    <a:pt x="420056" y="1296759"/>
                  </a:lnTo>
                  <a:lnTo>
                    <a:pt x="422405" y="1311854"/>
                  </a:lnTo>
                  <a:lnTo>
                    <a:pt x="1951" y="1365994"/>
                  </a:lnTo>
                  <a:close/>
                  <a:moveTo>
                    <a:pt x="125488" y="1195933"/>
                  </a:moveTo>
                  <a:lnTo>
                    <a:pt x="411391" y="1195933"/>
                  </a:lnTo>
                  <a:lnTo>
                    <a:pt x="411958" y="1211206"/>
                  </a:lnTo>
                  <a:lnTo>
                    <a:pt x="125488" y="1211206"/>
                  </a:lnTo>
                  <a:lnTo>
                    <a:pt x="125102" y="1203569"/>
                  </a:lnTo>
                  <a:close/>
                  <a:moveTo>
                    <a:pt x="1475037" y="160931"/>
                  </a:moveTo>
                  <a:lnTo>
                    <a:pt x="1489829" y="164734"/>
                  </a:lnTo>
                  <a:lnTo>
                    <a:pt x="1415102" y="443621"/>
                  </a:lnTo>
                  <a:lnTo>
                    <a:pt x="1400508" y="439077"/>
                  </a:lnTo>
                  <a:close/>
                  <a:moveTo>
                    <a:pt x="164732" y="917309"/>
                  </a:moveTo>
                  <a:lnTo>
                    <a:pt x="443620" y="992037"/>
                  </a:lnTo>
                  <a:lnTo>
                    <a:pt x="439076" y="1006630"/>
                  </a:lnTo>
                  <a:lnTo>
                    <a:pt x="160929" y="932101"/>
                  </a:lnTo>
                  <a:close/>
                  <a:moveTo>
                    <a:pt x="1195932" y="125490"/>
                  </a:moveTo>
                  <a:lnTo>
                    <a:pt x="1203568" y="125104"/>
                  </a:lnTo>
                  <a:lnTo>
                    <a:pt x="1211205" y="125490"/>
                  </a:lnTo>
                  <a:lnTo>
                    <a:pt x="1211205" y="411392"/>
                  </a:lnTo>
                  <a:lnTo>
                    <a:pt x="1195932" y="411959"/>
                  </a:lnTo>
                  <a:close/>
                  <a:moveTo>
                    <a:pt x="1357679" y="856"/>
                  </a:moveTo>
                  <a:lnTo>
                    <a:pt x="1372816" y="2893"/>
                  </a:lnTo>
                  <a:lnTo>
                    <a:pt x="1316657" y="420298"/>
                  </a:lnTo>
                  <a:lnTo>
                    <a:pt x="1309186" y="418554"/>
                  </a:lnTo>
                  <a:lnTo>
                    <a:pt x="1301520" y="418261"/>
                  </a:lnTo>
                  <a:close/>
                  <a:moveTo>
                    <a:pt x="2893" y="1034322"/>
                  </a:moveTo>
                  <a:lnTo>
                    <a:pt x="420297" y="1090480"/>
                  </a:lnTo>
                  <a:lnTo>
                    <a:pt x="418554" y="1097951"/>
                  </a:lnTo>
                  <a:lnTo>
                    <a:pt x="418261" y="1105616"/>
                  </a:lnTo>
                  <a:lnTo>
                    <a:pt x="855" y="1049458"/>
                  </a:lnTo>
                  <a:close/>
                  <a:moveTo>
                    <a:pt x="274274" y="658223"/>
                  </a:moveTo>
                  <a:lnTo>
                    <a:pt x="524025" y="802416"/>
                  </a:lnTo>
                  <a:lnTo>
                    <a:pt x="516793" y="815877"/>
                  </a:lnTo>
                  <a:lnTo>
                    <a:pt x="266342" y="671279"/>
                  </a:lnTo>
                  <a:close/>
                  <a:moveTo>
                    <a:pt x="917308" y="164734"/>
                  </a:moveTo>
                  <a:lnTo>
                    <a:pt x="932100" y="160930"/>
                  </a:lnTo>
                  <a:lnTo>
                    <a:pt x="1006152" y="437297"/>
                  </a:lnTo>
                  <a:lnTo>
                    <a:pt x="991300" y="440877"/>
                  </a:lnTo>
                  <a:close/>
                  <a:moveTo>
                    <a:pt x="1041143" y="1951"/>
                  </a:moveTo>
                  <a:lnTo>
                    <a:pt x="1056290" y="0"/>
                  </a:lnTo>
                  <a:lnTo>
                    <a:pt x="1110379" y="420056"/>
                  </a:lnTo>
                  <a:lnTo>
                    <a:pt x="1095283" y="422406"/>
                  </a:lnTo>
                  <a:close/>
                  <a:moveTo>
                    <a:pt x="87609" y="729331"/>
                  </a:moveTo>
                  <a:lnTo>
                    <a:pt x="478803" y="892672"/>
                  </a:lnTo>
                  <a:lnTo>
                    <a:pt x="472547" y="906611"/>
                  </a:lnTo>
                  <a:lnTo>
                    <a:pt x="81723" y="743424"/>
                  </a:lnTo>
                  <a:lnTo>
                    <a:pt x="84666" y="736377"/>
                  </a:lnTo>
                  <a:close/>
                  <a:moveTo>
                    <a:pt x="446636" y="435837"/>
                  </a:moveTo>
                  <a:lnTo>
                    <a:pt x="649045" y="638246"/>
                  </a:lnTo>
                  <a:lnTo>
                    <a:pt x="642057" y="644612"/>
                  </a:lnTo>
                  <a:lnTo>
                    <a:pt x="638347" y="649147"/>
                  </a:lnTo>
                  <a:lnTo>
                    <a:pt x="435836" y="446636"/>
                  </a:lnTo>
                  <a:lnTo>
                    <a:pt x="440978" y="440979"/>
                  </a:lnTo>
                  <a:close/>
                  <a:moveTo>
                    <a:pt x="658223" y="274275"/>
                  </a:moveTo>
                  <a:lnTo>
                    <a:pt x="671279" y="266343"/>
                  </a:lnTo>
                  <a:lnTo>
                    <a:pt x="814473" y="514363"/>
                  </a:lnTo>
                  <a:lnTo>
                    <a:pt x="801367" y="522209"/>
                  </a:lnTo>
                  <a:close/>
                  <a:moveTo>
                    <a:pt x="735676" y="84934"/>
                  </a:moveTo>
                  <a:lnTo>
                    <a:pt x="749802" y="79129"/>
                  </a:lnTo>
                  <a:lnTo>
                    <a:pt x="909846" y="468633"/>
                  </a:lnTo>
                  <a:lnTo>
                    <a:pt x="895778" y="474580"/>
                  </a:lnTo>
                  <a:close/>
                  <a:moveTo>
                    <a:pt x="248376" y="456659"/>
                  </a:moveTo>
                  <a:lnTo>
                    <a:pt x="581852" y="714051"/>
                  </a:lnTo>
                  <a:lnTo>
                    <a:pt x="572397" y="726047"/>
                  </a:lnTo>
                  <a:lnTo>
                    <a:pt x="239044" y="468748"/>
                  </a:lnTo>
                  <a:lnTo>
                    <a:pt x="243710" y="462704"/>
                  </a:lnTo>
                  <a:close/>
                  <a:moveTo>
                    <a:pt x="462094" y="244150"/>
                  </a:moveTo>
                  <a:lnTo>
                    <a:pt x="474238" y="234887"/>
                  </a:lnTo>
                  <a:lnTo>
                    <a:pt x="729468" y="569472"/>
                  </a:lnTo>
                  <a:lnTo>
                    <a:pt x="723162" y="573797"/>
                  </a:lnTo>
                  <a:lnTo>
                    <a:pt x="717325" y="578735"/>
                  </a:lnTo>
                  <a:close/>
                </a:path>
              </a:pathLst>
            </a:custGeom>
            <a:gradFill>
              <a:gsLst>
                <a:gs pos="90000">
                  <a:srgbClr val="C00000"/>
                </a:gs>
                <a:gs pos="30000">
                  <a:srgbClr val="FF0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 b="1">
                <a:solidFill>
                  <a:srgbClr val="FFFCE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TextBox 51"/>
          <p:cNvSpPr txBox="1"/>
          <p:nvPr/>
        </p:nvSpPr>
        <p:spPr>
          <a:xfrm>
            <a:off x="641927" y="2121260"/>
            <a:ext cx="10908145" cy="175432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fontAlgn="base">
              <a:spcBef>
                <a:spcPct val="0"/>
              </a:spcBef>
              <a:spcAft>
                <a:spcPct val="0"/>
              </a:spcAft>
              <a:defRPr sz="3200" b="1" kern="0" cap="all">
                <a:ln w="0">
                  <a:noFill/>
                </a:ln>
                <a:gradFill>
                  <a:gsLst>
                    <a:gs pos="0">
                      <a:srgbClr val="FF0000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FF0000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FF0000">
                        <a:shade val="65000"/>
                        <a:satMod val="130000"/>
                      </a:srgbClr>
                    </a:gs>
                    <a:gs pos="92000">
                      <a:srgbClr val="FF0000">
                        <a:shade val="50000"/>
                        <a:satMod val="120000"/>
                      </a:srgbClr>
                    </a:gs>
                    <a:gs pos="100000">
                      <a:srgbClr val="FF0000">
                        <a:shade val="48000"/>
                        <a:satMod val="120000"/>
                      </a:srgbClr>
                    </a:gs>
                  </a:gsLst>
                  <a:lin ang="5400000" scaled="0"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0800" b="0" spc="-1500" dirty="0" smtClean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扫</a:t>
            </a:r>
            <a:r>
              <a:rPr lang="zh-CN" altLang="en-US" sz="10800" b="0" spc="-1500" dirty="0" smtClean="0">
                <a:solidFill>
                  <a:schemeClr val="tx1"/>
                </a:solidFill>
                <a:effectLst/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黑</a:t>
            </a:r>
            <a:r>
              <a:rPr lang="zh-CN" altLang="en-US" sz="10800" b="0" spc="-1500" dirty="0" smtClean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除</a:t>
            </a:r>
            <a:r>
              <a:rPr lang="zh-CN" altLang="en-US" sz="10800" b="0" spc="-1500" dirty="0" smtClean="0">
                <a:solidFill>
                  <a:schemeClr val="tx1"/>
                </a:solidFill>
                <a:effectLst/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恶</a:t>
            </a:r>
            <a:endParaRPr lang="zh-CN" altLang="en-US" sz="10800" b="0" spc="-1500" dirty="0"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atin typeface="汉仪尚巍手书W" panose="02010600030101010101" charset="-122"/>
              <a:ea typeface="汉仪尚巍手书W" panose="02010600030101010101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453025" y="3479329"/>
            <a:ext cx="74763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9600" spc="-1500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隶书" panose="02010509060101010101" pitchFamily="49" charset="-122"/>
                <a:ea typeface="隶书" panose="02010509060101010101" pitchFamily="49" charset="-122"/>
              </a:rPr>
              <a:t>严拒校园</a:t>
            </a:r>
            <a:r>
              <a:rPr lang="zh-CN" altLang="en-US" sz="9600" spc="-1500" dirty="0" smtClean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隶书" panose="02010509060101010101" pitchFamily="49" charset="-122"/>
                <a:ea typeface="隶书" panose="02010509060101010101" pitchFamily="49" charset="-122"/>
              </a:rPr>
              <a:t>欺凌！</a:t>
            </a:r>
            <a:endParaRPr lang="zh-CN" altLang="en-US" sz="9600" spc="-1500" dirty="0"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79309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88417" cy="131775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666" y="-38158"/>
            <a:ext cx="7100888" cy="689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420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3"/>
          <p:cNvSpPr txBox="1">
            <a:spLocks/>
          </p:cNvSpPr>
          <p:nvPr/>
        </p:nvSpPr>
        <p:spPr>
          <a:xfrm>
            <a:off x="335360" y="1339453"/>
            <a:ext cx="11041227" cy="320138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667" dirty="0" smtClean="0"/>
              <a:t>根据刑法的有关规定，已满十六周岁的犯罪应当负刑事责任。已满十四周岁不满十六周岁的人，犯故意杀人、故意伤害致人重伤或者死亡、强奸、抢劫、贩卖毒品、放火、爆炸、投毒罪的，应当负刑事责任。校园暴力的施害人如达到法定年龄，则法院应对犯罪嫌疑人加以刑罚，以维护法律的公平正义</a:t>
            </a:r>
            <a:r>
              <a:rPr lang="zh-CN" altLang="en-US" dirty="0" smtClean="0"/>
              <a:t>。</a:t>
            </a:r>
            <a:endParaRPr lang="zh-CN" altLang="en-US" dirty="0"/>
          </a:p>
        </p:txBody>
      </p:sp>
      <p:sp>
        <p:nvSpPr>
          <p:cNvPr id="3" name="标题 1"/>
          <p:cNvSpPr txBox="1">
            <a:spLocks/>
          </p:cNvSpPr>
          <p:nvPr/>
        </p:nvSpPr>
        <p:spPr>
          <a:xfrm>
            <a:off x="335360" y="188640"/>
            <a:ext cx="10363200" cy="1143000"/>
          </a:xfrm>
          <a:prstGeom prst="rect">
            <a:avLst/>
          </a:prstGeom>
        </p:spPr>
        <p:txBody>
          <a:bodyPr bIns="12192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333" b="1" dirty="0">
                <a:solidFill>
                  <a:schemeClr val="accent1"/>
                </a:solidFill>
              </a:rPr>
              <a:t>校园欺凌是一种违法行为！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974" y="4150770"/>
            <a:ext cx="4213608" cy="2106804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>
            <a:off x="4113412" y="2056421"/>
            <a:ext cx="306111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638863" y="2660210"/>
            <a:ext cx="3370429" cy="1265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9846673" y="2020273"/>
            <a:ext cx="1222842" cy="195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5561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78662" y="2972269"/>
            <a:ext cx="102380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400" dirty="0" smtClean="0">
                <a:gradFill flip="none" rotWithShape="1">
                  <a:gsLst>
                    <a:gs pos="0">
                      <a:srgbClr val="FF3302">
                        <a:shade val="30000"/>
                        <a:satMod val="115000"/>
                      </a:srgbClr>
                    </a:gs>
                    <a:gs pos="50000">
                      <a:srgbClr val="FF3302">
                        <a:shade val="67500"/>
                        <a:satMod val="115000"/>
                      </a:srgbClr>
                    </a:gs>
                    <a:gs pos="100000">
                      <a:srgbClr val="FF3302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</a:rPr>
              <a:t>积极</a:t>
            </a:r>
            <a:r>
              <a:rPr lang="zh-CN" altLang="en-US" sz="4400" dirty="0">
                <a:gradFill flip="none" rotWithShape="1">
                  <a:gsLst>
                    <a:gs pos="0">
                      <a:srgbClr val="FF3302">
                        <a:shade val="30000"/>
                        <a:satMod val="115000"/>
                      </a:srgbClr>
                    </a:gs>
                    <a:gs pos="50000">
                      <a:srgbClr val="FF3302">
                        <a:shade val="67500"/>
                        <a:satMod val="115000"/>
                      </a:srgbClr>
                    </a:gs>
                    <a:gs pos="100000">
                      <a:srgbClr val="FF3302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</a:rPr>
              <a:t>参与，大力检举揭发违法犯罪</a:t>
            </a:r>
            <a:r>
              <a:rPr lang="zh-CN" altLang="en-US" sz="4400" dirty="0" smtClean="0">
                <a:gradFill flip="none" rotWithShape="1">
                  <a:gsLst>
                    <a:gs pos="0">
                      <a:srgbClr val="FF3302">
                        <a:shade val="30000"/>
                        <a:satMod val="115000"/>
                      </a:srgbClr>
                    </a:gs>
                    <a:gs pos="50000">
                      <a:srgbClr val="FF3302">
                        <a:shade val="67500"/>
                        <a:satMod val="115000"/>
                      </a:srgbClr>
                    </a:gs>
                    <a:gs pos="100000">
                      <a:srgbClr val="FF3302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</a:rPr>
              <a:t>线索</a:t>
            </a:r>
            <a:r>
              <a:rPr lang="zh-CN" altLang="en-US" sz="4400" dirty="0">
                <a:gradFill flip="none" rotWithShape="1">
                  <a:gsLst>
                    <a:gs pos="0">
                      <a:srgbClr val="FF3302">
                        <a:shade val="30000"/>
                        <a:satMod val="115000"/>
                      </a:srgbClr>
                    </a:gs>
                    <a:gs pos="50000">
                      <a:srgbClr val="FF3302">
                        <a:shade val="67500"/>
                        <a:satMod val="115000"/>
                      </a:srgbClr>
                    </a:gs>
                    <a:gs pos="100000">
                      <a:srgbClr val="FF3302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</a:rPr>
              <a:t>！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879741" y="-141626"/>
            <a:ext cx="64460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dirty="0">
                <a:gradFill>
                  <a:gsLst>
                    <a:gs pos="0">
                      <a:srgbClr val="FFFDEF"/>
                    </a:gs>
                    <a:gs pos="50000">
                      <a:srgbClr val="FEF497"/>
                    </a:gs>
                    <a:gs pos="100000">
                      <a:srgbClr val="FFFDEF"/>
                    </a:gs>
                  </a:gsLst>
                  <a:lin ang="5400000" scaled="1"/>
                </a:gradFill>
                <a:latin typeface="造字工房尚雅（非商用）常规体" pitchFamily="50" charset="-122"/>
                <a:ea typeface="造字工房尚雅（非商用）常规体" pitchFamily="50" charset="-122"/>
              </a:rPr>
              <a:t>扫黑除</a:t>
            </a:r>
            <a:r>
              <a:rPr lang="zh-CN" altLang="en-US" sz="3600" dirty="0" smtClean="0">
                <a:gradFill>
                  <a:gsLst>
                    <a:gs pos="0">
                      <a:srgbClr val="FFFDEF"/>
                    </a:gs>
                    <a:gs pos="50000">
                      <a:srgbClr val="FEF497"/>
                    </a:gs>
                    <a:gs pos="100000">
                      <a:srgbClr val="FFFDEF"/>
                    </a:gs>
                  </a:gsLst>
                  <a:lin ang="5400000" scaled="1"/>
                </a:gradFill>
                <a:latin typeface="造字工房尚雅（非商用）常规体" pitchFamily="50" charset="-122"/>
                <a:ea typeface="造字工房尚雅（非商用）常规体" pitchFamily="50" charset="-122"/>
              </a:rPr>
              <a:t>恶 我能做什么？</a:t>
            </a:r>
            <a:endParaRPr lang="zh-CN" altLang="en-US" sz="3600" dirty="0">
              <a:gradFill>
                <a:gsLst>
                  <a:gs pos="0">
                    <a:srgbClr val="FFFDEF"/>
                  </a:gs>
                  <a:gs pos="50000">
                    <a:srgbClr val="FEF497"/>
                  </a:gs>
                  <a:gs pos="100000">
                    <a:srgbClr val="FFFDEF"/>
                  </a:gs>
                </a:gsLst>
                <a:lin ang="5400000" scaled="1"/>
              </a:gradFill>
              <a:latin typeface="造字工房尚雅（非商用）常规体" pitchFamily="50" charset="-122"/>
              <a:ea typeface="造字工房尚雅（非商用）常规体" pitchFamily="5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96269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-文本框 8"/>
          <p:cNvSpPr txBox="1"/>
          <p:nvPr>
            <p:custDataLst>
              <p:tags r:id="rId1"/>
            </p:custDataLst>
          </p:nvPr>
        </p:nvSpPr>
        <p:spPr>
          <a:xfrm>
            <a:off x="1916152" y="2197047"/>
            <a:ext cx="8456371" cy="1244042"/>
          </a:xfrm>
          <a:custGeom>
            <a:avLst/>
            <a:gdLst/>
            <a:ahLst/>
            <a:cxnLst/>
            <a:rect l="l" t="t" r="r" b="b"/>
            <a:pathLst>
              <a:path w="8456371" h="1244042">
                <a:moveTo>
                  <a:pt x="2560472" y="1069848"/>
                </a:moveTo>
                <a:lnTo>
                  <a:pt x="2568702" y="1078078"/>
                </a:lnTo>
                <a:lnTo>
                  <a:pt x="2567330" y="1080821"/>
                </a:lnTo>
                <a:close/>
                <a:moveTo>
                  <a:pt x="1695145" y="1014984"/>
                </a:moveTo>
                <a:lnTo>
                  <a:pt x="1712976" y="1042416"/>
                </a:lnTo>
                <a:lnTo>
                  <a:pt x="1737665" y="1067105"/>
                </a:lnTo>
                <a:lnTo>
                  <a:pt x="1697889" y="1016356"/>
                </a:lnTo>
                <a:close/>
                <a:moveTo>
                  <a:pt x="1719834" y="997154"/>
                </a:moveTo>
                <a:lnTo>
                  <a:pt x="1718462" y="1004012"/>
                </a:lnTo>
                <a:lnTo>
                  <a:pt x="1729435" y="1019099"/>
                </a:lnTo>
                <a:lnTo>
                  <a:pt x="1737665" y="1025957"/>
                </a:lnTo>
                <a:close/>
                <a:moveTo>
                  <a:pt x="1702003" y="973836"/>
                </a:moveTo>
                <a:lnTo>
                  <a:pt x="1696517" y="975208"/>
                </a:lnTo>
                <a:cubicBezTo>
                  <a:pt x="1701089" y="985266"/>
                  <a:pt x="1703603" y="992124"/>
                  <a:pt x="1704061" y="995782"/>
                </a:cubicBezTo>
                <a:cubicBezTo>
                  <a:pt x="1704518" y="999440"/>
                  <a:pt x="1706118" y="1004240"/>
                  <a:pt x="1708861" y="1010184"/>
                </a:cubicBezTo>
                <a:cubicBezTo>
                  <a:pt x="1711604" y="1016127"/>
                  <a:pt x="1716176" y="1022071"/>
                  <a:pt x="1722577" y="1028015"/>
                </a:cubicBezTo>
                <a:cubicBezTo>
                  <a:pt x="1728978" y="1033958"/>
                  <a:pt x="1739494" y="1045617"/>
                  <a:pt x="1754124" y="1062990"/>
                </a:cubicBezTo>
                <a:lnTo>
                  <a:pt x="1758239" y="1061619"/>
                </a:lnTo>
                <a:cubicBezTo>
                  <a:pt x="1752752" y="1056132"/>
                  <a:pt x="1746123" y="1048131"/>
                  <a:pt x="1738351" y="1037616"/>
                </a:cubicBezTo>
                <a:cubicBezTo>
                  <a:pt x="1730578" y="1027100"/>
                  <a:pt x="1719834" y="1013156"/>
                  <a:pt x="1706118" y="995782"/>
                </a:cubicBezTo>
                <a:lnTo>
                  <a:pt x="1712976" y="1001268"/>
                </a:lnTo>
                <a:cubicBezTo>
                  <a:pt x="1710233" y="992124"/>
                  <a:pt x="1706575" y="982980"/>
                  <a:pt x="1702003" y="973836"/>
                </a:cubicBezTo>
                <a:close/>
                <a:moveTo>
                  <a:pt x="5581803" y="969722"/>
                </a:moveTo>
                <a:lnTo>
                  <a:pt x="5588660" y="979323"/>
                </a:lnTo>
                <a:cubicBezTo>
                  <a:pt x="5603291" y="984809"/>
                  <a:pt x="5618378" y="986181"/>
                  <a:pt x="5633923" y="983438"/>
                </a:cubicBezTo>
                <a:lnTo>
                  <a:pt x="5585917" y="969722"/>
                </a:lnTo>
                <a:close/>
                <a:moveTo>
                  <a:pt x="7911145" y="969691"/>
                </a:moveTo>
                <a:lnTo>
                  <a:pt x="7913818" y="971093"/>
                </a:lnTo>
                <a:lnTo>
                  <a:pt x="7911846" y="971093"/>
                </a:lnTo>
                <a:close/>
                <a:moveTo>
                  <a:pt x="6238340" y="966826"/>
                </a:moveTo>
                <a:lnTo>
                  <a:pt x="6244476" y="968693"/>
                </a:lnTo>
                <a:cubicBezTo>
                  <a:pt x="6248591" y="970522"/>
                  <a:pt x="6254191" y="973379"/>
                  <a:pt x="6261277" y="977265"/>
                </a:cubicBezTo>
                <a:lnTo>
                  <a:pt x="6269300" y="981870"/>
                </a:lnTo>
                <a:lnTo>
                  <a:pt x="6263335" y="979323"/>
                </a:lnTo>
                <a:close/>
                <a:moveTo>
                  <a:pt x="7898130" y="962864"/>
                </a:moveTo>
                <a:lnTo>
                  <a:pt x="7909103" y="965607"/>
                </a:lnTo>
                <a:lnTo>
                  <a:pt x="7911145" y="969691"/>
                </a:lnTo>
                <a:close/>
                <a:moveTo>
                  <a:pt x="5539283" y="958749"/>
                </a:moveTo>
                <a:lnTo>
                  <a:pt x="5536540" y="964235"/>
                </a:lnTo>
                <a:cubicBezTo>
                  <a:pt x="5526481" y="964235"/>
                  <a:pt x="5516423" y="963321"/>
                  <a:pt x="5506365" y="961492"/>
                </a:cubicBezTo>
                <a:cubicBezTo>
                  <a:pt x="5520081" y="966978"/>
                  <a:pt x="5533111" y="971322"/>
                  <a:pt x="5545455" y="974522"/>
                </a:cubicBezTo>
                <a:cubicBezTo>
                  <a:pt x="5557799" y="977723"/>
                  <a:pt x="5565343" y="980237"/>
                  <a:pt x="5568087" y="982066"/>
                </a:cubicBezTo>
                <a:lnTo>
                  <a:pt x="5569458" y="976580"/>
                </a:lnTo>
                <a:lnTo>
                  <a:pt x="5580431" y="976580"/>
                </a:lnTo>
                <a:lnTo>
                  <a:pt x="5577688" y="971093"/>
                </a:lnTo>
                <a:cubicBezTo>
                  <a:pt x="5568544" y="969264"/>
                  <a:pt x="5560771" y="967207"/>
                  <a:pt x="5554371" y="964921"/>
                </a:cubicBezTo>
                <a:cubicBezTo>
                  <a:pt x="5547969" y="962635"/>
                  <a:pt x="5542940" y="960578"/>
                  <a:pt x="5539283" y="958749"/>
                </a:cubicBezTo>
                <a:close/>
                <a:moveTo>
                  <a:pt x="6245505" y="957377"/>
                </a:moveTo>
                <a:lnTo>
                  <a:pt x="6235903" y="965607"/>
                </a:lnTo>
                <a:lnTo>
                  <a:pt x="6238340" y="966826"/>
                </a:lnTo>
                <a:lnTo>
                  <a:pt x="6236589" y="966293"/>
                </a:lnTo>
                <a:cubicBezTo>
                  <a:pt x="6234303" y="966750"/>
                  <a:pt x="6232703" y="966521"/>
                  <a:pt x="6231789" y="965607"/>
                </a:cubicBezTo>
                <a:close/>
                <a:moveTo>
                  <a:pt x="8235543" y="953262"/>
                </a:moveTo>
                <a:lnTo>
                  <a:pt x="8239658" y="969722"/>
                </a:lnTo>
                <a:lnTo>
                  <a:pt x="8241030" y="958749"/>
                </a:lnTo>
                <a:lnTo>
                  <a:pt x="8236915" y="953262"/>
                </a:lnTo>
                <a:close/>
                <a:moveTo>
                  <a:pt x="4075938" y="949148"/>
                </a:moveTo>
                <a:lnTo>
                  <a:pt x="4064966" y="964235"/>
                </a:lnTo>
                <a:lnTo>
                  <a:pt x="4077310" y="986181"/>
                </a:lnTo>
                <a:lnTo>
                  <a:pt x="4091026" y="995782"/>
                </a:lnTo>
                <a:lnTo>
                  <a:pt x="4111599" y="1016356"/>
                </a:lnTo>
                <a:lnTo>
                  <a:pt x="4123944" y="1017728"/>
                </a:lnTo>
                <a:lnTo>
                  <a:pt x="4077310" y="950519"/>
                </a:lnTo>
                <a:close/>
                <a:moveTo>
                  <a:pt x="2822448" y="945033"/>
                </a:moveTo>
                <a:cubicBezTo>
                  <a:pt x="2821533" y="952348"/>
                  <a:pt x="2820619" y="959663"/>
                  <a:pt x="2819705" y="966978"/>
                </a:cubicBezTo>
                <a:lnTo>
                  <a:pt x="2816962" y="968350"/>
                </a:lnTo>
                <a:lnTo>
                  <a:pt x="2815590" y="977951"/>
                </a:lnTo>
                <a:lnTo>
                  <a:pt x="2814218" y="976580"/>
                </a:lnTo>
                <a:close/>
                <a:moveTo>
                  <a:pt x="2792647" y="942290"/>
                </a:moveTo>
                <a:lnTo>
                  <a:pt x="2793644" y="942290"/>
                </a:lnTo>
                <a:lnTo>
                  <a:pt x="2792131" y="943425"/>
                </a:lnTo>
                <a:close/>
                <a:moveTo>
                  <a:pt x="2787264" y="938950"/>
                </a:moveTo>
                <a:lnTo>
                  <a:pt x="2787214" y="939303"/>
                </a:lnTo>
                <a:lnTo>
                  <a:pt x="2786787" y="939546"/>
                </a:lnTo>
                <a:close/>
                <a:moveTo>
                  <a:pt x="2796387" y="934060"/>
                </a:moveTo>
                <a:lnTo>
                  <a:pt x="2792647" y="942290"/>
                </a:lnTo>
                <a:lnTo>
                  <a:pt x="2786787" y="942290"/>
                </a:lnTo>
                <a:lnTo>
                  <a:pt x="2787214" y="939303"/>
                </a:lnTo>
                <a:close/>
                <a:moveTo>
                  <a:pt x="653979" y="916229"/>
                </a:moveTo>
                <a:lnTo>
                  <a:pt x="658368" y="916229"/>
                </a:lnTo>
                <a:lnTo>
                  <a:pt x="659740" y="920344"/>
                </a:lnTo>
                <a:close/>
                <a:moveTo>
                  <a:pt x="281178" y="905942"/>
                </a:moveTo>
                <a:cubicBezTo>
                  <a:pt x="278435" y="905485"/>
                  <a:pt x="273863" y="907771"/>
                  <a:pt x="267462" y="912800"/>
                </a:cubicBezTo>
                <a:cubicBezTo>
                  <a:pt x="261061" y="917829"/>
                  <a:pt x="251003" y="924459"/>
                  <a:pt x="237287" y="932688"/>
                </a:cubicBezTo>
                <a:lnTo>
                  <a:pt x="215341" y="956006"/>
                </a:lnTo>
                <a:cubicBezTo>
                  <a:pt x="234544" y="942290"/>
                  <a:pt x="248260" y="932917"/>
                  <a:pt x="256489" y="927888"/>
                </a:cubicBezTo>
                <a:cubicBezTo>
                  <a:pt x="264719" y="922859"/>
                  <a:pt x="271577" y="919658"/>
                  <a:pt x="277063" y="918287"/>
                </a:cubicBezTo>
                <a:cubicBezTo>
                  <a:pt x="282550" y="916915"/>
                  <a:pt x="288951" y="915315"/>
                  <a:pt x="296266" y="913486"/>
                </a:cubicBezTo>
                <a:lnTo>
                  <a:pt x="290779" y="906628"/>
                </a:lnTo>
                <a:cubicBezTo>
                  <a:pt x="287122" y="906628"/>
                  <a:pt x="283921" y="906399"/>
                  <a:pt x="281178" y="905942"/>
                </a:cubicBezTo>
                <a:close/>
                <a:moveTo>
                  <a:pt x="1633423" y="890169"/>
                </a:moveTo>
                <a:lnTo>
                  <a:pt x="1625193" y="899770"/>
                </a:lnTo>
                <a:lnTo>
                  <a:pt x="1641653" y="943661"/>
                </a:lnTo>
                <a:lnTo>
                  <a:pt x="1647139" y="949148"/>
                </a:lnTo>
                <a:lnTo>
                  <a:pt x="1638910" y="923087"/>
                </a:lnTo>
                <a:lnTo>
                  <a:pt x="1644396" y="939546"/>
                </a:lnTo>
                <a:lnTo>
                  <a:pt x="1651254" y="939546"/>
                </a:lnTo>
                <a:lnTo>
                  <a:pt x="1636167" y="891540"/>
                </a:lnTo>
                <a:close/>
                <a:moveTo>
                  <a:pt x="2811475" y="881939"/>
                </a:moveTo>
                <a:lnTo>
                  <a:pt x="2807360" y="899770"/>
                </a:lnTo>
                <a:lnTo>
                  <a:pt x="2804617" y="901142"/>
                </a:lnTo>
                <a:lnTo>
                  <a:pt x="2805989" y="899770"/>
                </a:lnTo>
                <a:cubicBezTo>
                  <a:pt x="2806903" y="893369"/>
                  <a:pt x="2808732" y="887426"/>
                  <a:pt x="2811475" y="881939"/>
                </a:cubicBezTo>
                <a:close/>
                <a:moveTo>
                  <a:pt x="2501494" y="873710"/>
                </a:moveTo>
                <a:lnTo>
                  <a:pt x="2524811" y="905256"/>
                </a:lnTo>
                <a:lnTo>
                  <a:pt x="2527554" y="903885"/>
                </a:lnTo>
                <a:lnTo>
                  <a:pt x="2502865" y="873710"/>
                </a:lnTo>
                <a:close/>
                <a:moveTo>
                  <a:pt x="8182051" y="866852"/>
                </a:moveTo>
                <a:cubicBezTo>
                  <a:pt x="8181136" y="871424"/>
                  <a:pt x="8180908" y="875310"/>
                  <a:pt x="8181365" y="878510"/>
                </a:cubicBezTo>
                <a:cubicBezTo>
                  <a:pt x="8181822" y="881711"/>
                  <a:pt x="8182965" y="883768"/>
                  <a:pt x="8184794" y="884682"/>
                </a:cubicBezTo>
                <a:lnTo>
                  <a:pt x="8184794" y="866852"/>
                </a:lnTo>
                <a:close/>
                <a:moveTo>
                  <a:pt x="2840279" y="865480"/>
                </a:moveTo>
                <a:lnTo>
                  <a:pt x="2834792" y="872338"/>
                </a:lnTo>
                <a:lnTo>
                  <a:pt x="2837536" y="866852"/>
                </a:lnTo>
                <a:close/>
                <a:moveTo>
                  <a:pt x="1663599" y="865480"/>
                </a:moveTo>
                <a:lnTo>
                  <a:pt x="1637538" y="886054"/>
                </a:lnTo>
                <a:lnTo>
                  <a:pt x="1651254" y="931317"/>
                </a:lnTo>
                <a:lnTo>
                  <a:pt x="1655369" y="928574"/>
                </a:lnTo>
                <a:cubicBezTo>
                  <a:pt x="1655369" y="923087"/>
                  <a:pt x="1655369" y="919201"/>
                  <a:pt x="1655369" y="916915"/>
                </a:cubicBezTo>
                <a:cubicBezTo>
                  <a:pt x="1655369" y="914629"/>
                  <a:pt x="1656969" y="912114"/>
                  <a:pt x="1660169" y="909371"/>
                </a:cubicBezTo>
                <a:cubicBezTo>
                  <a:pt x="1663370" y="906628"/>
                  <a:pt x="1667713" y="900684"/>
                  <a:pt x="1673200" y="891540"/>
                </a:cubicBezTo>
                <a:close/>
                <a:moveTo>
                  <a:pt x="5160721" y="854507"/>
                </a:moveTo>
                <a:lnTo>
                  <a:pt x="5152492" y="857250"/>
                </a:lnTo>
                <a:lnTo>
                  <a:pt x="5182667" y="894284"/>
                </a:lnTo>
                <a:lnTo>
                  <a:pt x="5216957" y="923087"/>
                </a:lnTo>
                <a:close/>
                <a:moveTo>
                  <a:pt x="8219084" y="849021"/>
                </a:moveTo>
                <a:cubicBezTo>
                  <a:pt x="8218169" y="902056"/>
                  <a:pt x="8217941" y="929259"/>
                  <a:pt x="8218398" y="930631"/>
                </a:cubicBezTo>
                <a:cubicBezTo>
                  <a:pt x="8218855" y="932003"/>
                  <a:pt x="8219998" y="934060"/>
                  <a:pt x="8221828" y="936803"/>
                </a:cubicBezTo>
                <a:lnTo>
                  <a:pt x="8224571" y="936803"/>
                </a:lnTo>
                <a:cubicBezTo>
                  <a:pt x="8224571" y="932231"/>
                  <a:pt x="8224571" y="928802"/>
                  <a:pt x="8224571" y="926516"/>
                </a:cubicBezTo>
                <a:cubicBezTo>
                  <a:pt x="8224571" y="924230"/>
                  <a:pt x="8225485" y="921944"/>
                  <a:pt x="8227314" y="919658"/>
                </a:cubicBezTo>
                <a:cubicBezTo>
                  <a:pt x="8229143" y="917372"/>
                  <a:pt x="8230513" y="914629"/>
                  <a:pt x="8231428" y="911429"/>
                </a:cubicBezTo>
                <a:cubicBezTo>
                  <a:pt x="8232342" y="908228"/>
                  <a:pt x="8232571" y="906171"/>
                  <a:pt x="8232114" y="905256"/>
                </a:cubicBezTo>
                <a:cubicBezTo>
                  <a:pt x="8231656" y="904342"/>
                  <a:pt x="8230971" y="902056"/>
                  <a:pt x="8230056" y="898398"/>
                </a:cubicBezTo>
                <a:lnTo>
                  <a:pt x="8224571" y="897027"/>
                </a:lnTo>
                <a:cubicBezTo>
                  <a:pt x="8224571" y="892455"/>
                  <a:pt x="8225257" y="889483"/>
                  <a:pt x="8226628" y="888111"/>
                </a:cubicBezTo>
                <a:cubicBezTo>
                  <a:pt x="8228000" y="886740"/>
                  <a:pt x="8228913" y="882625"/>
                  <a:pt x="8229372" y="875767"/>
                </a:cubicBezTo>
                <a:cubicBezTo>
                  <a:pt x="8229827" y="868909"/>
                  <a:pt x="8229599" y="865023"/>
                  <a:pt x="8228686" y="864108"/>
                </a:cubicBezTo>
                <a:lnTo>
                  <a:pt x="8224571" y="873710"/>
                </a:lnTo>
                <a:lnTo>
                  <a:pt x="8221828" y="873710"/>
                </a:lnTo>
                <a:lnTo>
                  <a:pt x="8221828" y="849021"/>
                </a:lnTo>
                <a:close/>
                <a:moveTo>
                  <a:pt x="2864967" y="843534"/>
                </a:moveTo>
                <a:lnTo>
                  <a:pt x="2856739" y="870966"/>
                </a:lnTo>
                <a:cubicBezTo>
                  <a:pt x="2858567" y="863651"/>
                  <a:pt x="2859709" y="858622"/>
                  <a:pt x="2860167" y="855879"/>
                </a:cubicBezTo>
                <a:cubicBezTo>
                  <a:pt x="2860624" y="853136"/>
                  <a:pt x="2861310" y="850850"/>
                  <a:pt x="2862224" y="849021"/>
                </a:cubicBezTo>
                <a:cubicBezTo>
                  <a:pt x="2863138" y="847192"/>
                  <a:pt x="2864053" y="845363"/>
                  <a:pt x="2864967" y="843534"/>
                </a:cubicBezTo>
                <a:close/>
                <a:moveTo>
                  <a:pt x="8182051" y="833933"/>
                </a:moveTo>
                <a:cubicBezTo>
                  <a:pt x="8180222" y="844906"/>
                  <a:pt x="8180222" y="855422"/>
                  <a:pt x="8182051" y="865480"/>
                </a:cubicBezTo>
                <a:cubicBezTo>
                  <a:pt x="8184794" y="855422"/>
                  <a:pt x="8185708" y="844906"/>
                  <a:pt x="8184794" y="833933"/>
                </a:cubicBezTo>
                <a:close/>
                <a:moveTo>
                  <a:pt x="1704747" y="828447"/>
                </a:moveTo>
                <a:lnTo>
                  <a:pt x="1684173" y="849021"/>
                </a:lnTo>
                <a:lnTo>
                  <a:pt x="1677315" y="851764"/>
                </a:lnTo>
                <a:lnTo>
                  <a:pt x="1684173" y="866852"/>
                </a:lnTo>
                <a:cubicBezTo>
                  <a:pt x="1691488" y="855879"/>
                  <a:pt x="1698346" y="843077"/>
                  <a:pt x="1704747" y="828447"/>
                </a:cubicBezTo>
                <a:close/>
                <a:moveTo>
                  <a:pt x="2834792" y="827075"/>
                </a:moveTo>
                <a:cubicBezTo>
                  <a:pt x="2831135" y="834390"/>
                  <a:pt x="2827934" y="842163"/>
                  <a:pt x="2825191" y="850392"/>
                </a:cubicBezTo>
                <a:cubicBezTo>
                  <a:pt x="2823362" y="846735"/>
                  <a:pt x="2822448" y="844220"/>
                  <a:pt x="2822448" y="842849"/>
                </a:cubicBezTo>
                <a:cubicBezTo>
                  <a:pt x="2822448" y="841477"/>
                  <a:pt x="2823362" y="839877"/>
                  <a:pt x="2825191" y="838048"/>
                </a:cubicBezTo>
                <a:cubicBezTo>
                  <a:pt x="2827020" y="836219"/>
                  <a:pt x="2828392" y="833019"/>
                  <a:pt x="2829307" y="828447"/>
                </a:cubicBezTo>
                <a:close/>
                <a:moveTo>
                  <a:pt x="8201254" y="811988"/>
                </a:moveTo>
                <a:lnTo>
                  <a:pt x="8198511" y="828447"/>
                </a:lnTo>
                <a:lnTo>
                  <a:pt x="8201254" y="827075"/>
                </a:lnTo>
                <a:close/>
                <a:moveTo>
                  <a:pt x="713232" y="810616"/>
                </a:moveTo>
                <a:cubicBezTo>
                  <a:pt x="717804" y="811530"/>
                  <a:pt x="722148" y="812216"/>
                  <a:pt x="726262" y="812673"/>
                </a:cubicBezTo>
                <a:cubicBezTo>
                  <a:pt x="730377" y="813131"/>
                  <a:pt x="740435" y="812902"/>
                  <a:pt x="756437" y="811988"/>
                </a:cubicBezTo>
                <a:cubicBezTo>
                  <a:pt x="772440" y="811073"/>
                  <a:pt x="782955" y="812216"/>
                  <a:pt x="787984" y="815417"/>
                </a:cubicBezTo>
                <a:cubicBezTo>
                  <a:pt x="793014" y="818617"/>
                  <a:pt x="798043" y="820217"/>
                  <a:pt x="803072" y="820217"/>
                </a:cubicBezTo>
                <a:cubicBezTo>
                  <a:pt x="808101" y="820217"/>
                  <a:pt x="813816" y="822960"/>
                  <a:pt x="820217" y="828447"/>
                </a:cubicBezTo>
                <a:cubicBezTo>
                  <a:pt x="826618" y="833933"/>
                  <a:pt x="838505" y="838962"/>
                  <a:pt x="855878" y="843534"/>
                </a:cubicBezTo>
                <a:cubicBezTo>
                  <a:pt x="873252" y="848106"/>
                  <a:pt x="886511" y="852450"/>
                  <a:pt x="895655" y="856565"/>
                </a:cubicBezTo>
                <a:cubicBezTo>
                  <a:pt x="904799" y="860679"/>
                  <a:pt x="916229" y="866394"/>
                  <a:pt x="929945" y="873710"/>
                </a:cubicBezTo>
                <a:cubicBezTo>
                  <a:pt x="937260" y="883768"/>
                  <a:pt x="942746" y="890397"/>
                  <a:pt x="946404" y="893598"/>
                </a:cubicBezTo>
                <a:cubicBezTo>
                  <a:pt x="950062" y="896798"/>
                  <a:pt x="952805" y="901599"/>
                  <a:pt x="954634" y="908000"/>
                </a:cubicBezTo>
                <a:cubicBezTo>
                  <a:pt x="956462" y="914400"/>
                  <a:pt x="958062" y="919430"/>
                  <a:pt x="959434" y="923087"/>
                </a:cubicBezTo>
                <a:cubicBezTo>
                  <a:pt x="960806" y="926745"/>
                  <a:pt x="960806" y="930860"/>
                  <a:pt x="959434" y="935432"/>
                </a:cubicBezTo>
                <a:cubicBezTo>
                  <a:pt x="958062" y="940004"/>
                  <a:pt x="958062" y="944347"/>
                  <a:pt x="959434" y="948462"/>
                </a:cubicBezTo>
                <a:cubicBezTo>
                  <a:pt x="960806" y="952577"/>
                  <a:pt x="962863" y="958292"/>
                  <a:pt x="965607" y="965607"/>
                </a:cubicBezTo>
                <a:lnTo>
                  <a:pt x="954634" y="993039"/>
                </a:lnTo>
                <a:cubicBezTo>
                  <a:pt x="936346" y="995782"/>
                  <a:pt x="922858" y="997839"/>
                  <a:pt x="914172" y="999211"/>
                </a:cubicBezTo>
                <a:cubicBezTo>
                  <a:pt x="905484" y="1000583"/>
                  <a:pt x="894512" y="1001726"/>
                  <a:pt x="881253" y="1002640"/>
                </a:cubicBezTo>
                <a:cubicBezTo>
                  <a:pt x="867994" y="1003554"/>
                  <a:pt x="855878" y="997839"/>
                  <a:pt x="844906" y="985495"/>
                </a:cubicBezTo>
                <a:cubicBezTo>
                  <a:pt x="833933" y="973151"/>
                  <a:pt x="815188" y="954177"/>
                  <a:pt x="788670" y="928574"/>
                </a:cubicBezTo>
                <a:lnTo>
                  <a:pt x="773582" y="910743"/>
                </a:lnTo>
                <a:cubicBezTo>
                  <a:pt x="751637" y="892455"/>
                  <a:pt x="736092" y="879425"/>
                  <a:pt x="726948" y="871652"/>
                </a:cubicBezTo>
                <a:cubicBezTo>
                  <a:pt x="717804" y="863880"/>
                  <a:pt x="708660" y="859079"/>
                  <a:pt x="699516" y="857250"/>
                </a:cubicBezTo>
                <a:cubicBezTo>
                  <a:pt x="690372" y="855422"/>
                  <a:pt x="677570" y="851764"/>
                  <a:pt x="661111" y="846278"/>
                </a:cubicBezTo>
                <a:lnTo>
                  <a:pt x="673456" y="843534"/>
                </a:lnTo>
                <a:lnTo>
                  <a:pt x="670712" y="836676"/>
                </a:lnTo>
                <a:lnTo>
                  <a:pt x="683057" y="832562"/>
                </a:lnTo>
                <a:lnTo>
                  <a:pt x="676199" y="827075"/>
                </a:lnTo>
                <a:lnTo>
                  <a:pt x="687172" y="824332"/>
                </a:lnTo>
                <a:lnTo>
                  <a:pt x="684428" y="817474"/>
                </a:lnTo>
                <a:lnTo>
                  <a:pt x="720090" y="816102"/>
                </a:lnTo>
                <a:close/>
                <a:moveTo>
                  <a:pt x="2837841" y="806603"/>
                </a:moveTo>
                <a:lnTo>
                  <a:pt x="2841650" y="807873"/>
                </a:lnTo>
                <a:lnTo>
                  <a:pt x="2833421" y="821589"/>
                </a:lnTo>
                <a:lnTo>
                  <a:pt x="2832049" y="821589"/>
                </a:lnTo>
                <a:cubicBezTo>
                  <a:pt x="2832963" y="819760"/>
                  <a:pt x="2834564" y="815645"/>
                  <a:pt x="2836850" y="809244"/>
                </a:cubicBezTo>
                <a:close/>
                <a:moveTo>
                  <a:pt x="449885" y="806501"/>
                </a:moveTo>
                <a:lnTo>
                  <a:pt x="470459" y="821589"/>
                </a:lnTo>
                <a:lnTo>
                  <a:pt x="539039" y="914858"/>
                </a:lnTo>
                <a:lnTo>
                  <a:pt x="566471" y="894284"/>
                </a:lnTo>
                <a:cubicBezTo>
                  <a:pt x="566471" y="895198"/>
                  <a:pt x="566928" y="896570"/>
                  <a:pt x="567842" y="898398"/>
                </a:cubicBezTo>
                <a:cubicBezTo>
                  <a:pt x="568757" y="900227"/>
                  <a:pt x="567842" y="903428"/>
                  <a:pt x="565099" y="908000"/>
                </a:cubicBezTo>
                <a:cubicBezTo>
                  <a:pt x="562356" y="912572"/>
                  <a:pt x="557784" y="920344"/>
                  <a:pt x="551383" y="931317"/>
                </a:cubicBezTo>
                <a:cubicBezTo>
                  <a:pt x="560527" y="943204"/>
                  <a:pt x="567842" y="953948"/>
                  <a:pt x="573329" y="963549"/>
                </a:cubicBezTo>
                <a:cubicBezTo>
                  <a:pt x="578815" y="973151"/>
                  <a:pt x="583387" y="982066"/>
                  <a:pt x="587045" y="990296"/>
                </a:cubicBezTo>
                <a:lnTo>
                  <a:pt x="571957" y="980694"/>
                </a:lnTo>
                <a:lnTo>
                  <a:pt x="587045" y="1004012"/>
                </a:lnTo>
                <a:lnTo>
                  <a:pt x="555498" y="980694"/>
                </a:lnTo>
                <a:lnTo>
                  <a:pt x="571957" y="1008126"/>
                </a:lnTo>
                <a:lnTo>
                  <a:pt x="554126" y="1001268"/>
                </a:lnTo>
                <a:cubicBezTo>
                  <a:pt x="556870" y="1005840"/>
                  <a:pt x="558927" y="1009041"/>
                  <a:pt x="560299" y="1010870"/>
                </a:cubicBezTo>
                <a:cubicBezTo>
                  <a:pt x="561670" y="1012698"/>
                  <a:pt x="562356" y="1015213"/>
                  <a:pt x="562356" y="1018413"/>
                </a:cubicBezTo>
                <a:cubicBezTo>
                  <a:pt x="562356" y="1021614"/>
                  <a:pt x="562813" y="1026872"/>
                  <a:pt x="563728" y="1034187"/>
                </a:cubicBezTo>
                <a:lnTo>
                  <a:pt x="548640" y="1035558"/>
                </a:lnTo>
                <a:lnTo>
                  <a:pt x="519837" y="998525"/>
                </a:lnTo>
                <a:lnTo>
                  <a:pt x="515722" y="998525"/>
                </a:lnTo>
                <a:lnTo>
                  <a:pt x="536296" y="1031444"/>
                </a:lnTo>
                <a:lnTo>
                  <a:pt x="526695" y="1031444"/>
                </a:lnTo>
                <a:lnTo>
                  <a:pt x="521208" y="1042416"/>
                </a:lnTo>
                <a:lnTo>
                  <a:pt x="508864" y="1023214"/>
                </a:lnTo>
                <a:lnTo>
                  <a:pt x="500634" y="1025957"/>
                </a:lnTo>
                <a:cubicBezTo>
                  <a:pt x="493319" y="1015899"/>
                  <a:pt x="488290" y="1008126"/>
                  <a:pt x="485547" y="1002640"/>
                </a:cubicBezTo>
                <a:cubicBezTo>
                  <a:pt x="482803" y="997154"/>
                  <a:pt x="478460" y="991896"/>
                  <a:pt x="472516" y="986867"/>
                </a:cubicBezTo>
                <a:cubicBezTo>
                  <a:pt x="466573" y="981837"/>
                  <a:pt x="456743" y="971550"/>
                  <a:pt x="443027" y="956006"/>
                </a:cubicBezTo>
                <a:cubicBezTo>
                  <a:pt x="446684" y="950519"/>
                  <a:pt x="448742" y="946176"/>
                  <a:pt x="449199" y="942975"/>
                </a:cubicBezTo>
                <a:cubicBezTo>
                  <a:pt x="449656" y="939775"/>
                  <a:pt x="448056" y="934289"/>
                  <a:pt x="444398" y="926516"/>
                </a:cubicBezTo>
                <a:cubicBezTo>
                  <a:pt x="440741" y="918744"/>
                  <a:pt x="435254" y="904799"/>
                  <a:pt x="427939" y="884682"/>
                </a:cubicBezTo>
                <a:lnTo>
                  <a:pt x="407365" y="866852"/>
                </a:lnTo>
                <a:lnTo>
                  <a:pt x="412852" y="859994"/>
                </a:lnTo>
                <a:lnTo>
                  <a:pt x="426568" y="869595"/>
                </a:lnTo>
                <a:lnTo>
                  <a:pt x="429311" y="865480"/>
                </a:lnTo>
                <a:lnTo>
                  <a:pt x="415595" y="853136"/>
                </a:lnTo>
                <a:cubicBezTo>
                  <a:pt x="416509" y="848564"/>
                  <a:pt x="418110" y="841248"/>
                  <a:pt x="420396" y="831190"/>
                </a:cubicBezTo>
                <a:cubicBezTo>
                  <a:pt x="422681" y="821132"/>
                  <a:pt x="426568" y="814274"/>
                  <a:pt x="432054" y="810616"/>
                </a:cubicBezTo>
                <a:lnTo>
                  <a:pt x="459486" y="827075"/>
                </a:lnTo>
                <a:lnTo>
                  <a:pt x="454000" y="820217"/>
                </a:lnTo>
                <a:lnTo>
                  <a:pt x="463601" y="824332"/>
                </a:lnTo>
                <a:close/>
                <a:moveTo>
                  <a:pt x="592531" y="801015"/>
                </a:moveTo>
                <a:cubicBezTo>
                  <a:pt x="608991" y="840334"/>
                  <a:pt x="628193" y="877824"/>
                  <a:pt x="650139" y="913486"/>
                </a:cubicBezTo>
                <a:lnTo>
                  <a:pt x="653979" y="916229"/>
                </a:lnTo>
                <a:lnTo>
                  <a:pt x="651510" y="916229"/>
                </a:lnTo>
                <a:cubicBezTo>
                  <a:pt x="654254" y="924459"/>
                  <a:pt x="656996" y="930174"/>
                  <a:pt x="659740" y="933374"/>
                </a:cubicBezTo>
                <a:cubicBezTo>
                  <a:pt x="662483" y="936575"/>
                  <a:pt x="665455" y="941375"/>
                  <a:pt x="668655" y="947776"/>
                </a:cubicBezTo>
                <a:cubicBezTo>
                  <a:pt x="671855" y="954177"/>
                  <a:pt x="678256" y="964007"/>
                  <a:pt x="687858" y="977265"/>
                </a:cubicBezTo>
                <a:cubicBezTo>
                  <a:pt x="697458" y="990524"/>
                  <a:pt x="706374" y="1003554"/>
                  <a:pt x="714604" y="1016356"/>
                </a:cubicBezTo>
                <a:cubicBezTo>
                  <a:pt x="725576" y="1023671"/>
                  <a:pt x="734721" y="1029386"/>
                  <a:pt x="742036" y="1033501"/>
                </a:cubicBezTo>
                <a:cubicBezTo>
                  <a:pt x="749351" y="1037616"/>
                  <a:pt x="761695" y="1036930"/>
                  <a:pt x="779069" y="1031444"/>
                </a:cubicBezTo>
                <a:cubicBezTo>
                  <a:pt x="796443" y="1025957"/>
                  <a:pt x="816102" y="1021842"/>
                  <a:pt x="838047" y="1019099"/>
                </a:cubicBezTo>
                <a:cubicBezTo>
                  <a:pt x="859993" y="1016356"/>
                  <a:pt x="875081" y="1018642"/>
                  <a:pt x="883310" y="1025957"/>
                </a:cubicBezTo>
                <a:cubicBezTo>
                  <a:pt x="891540" y="1033272"/>
                  <a:pt x="902056" y="1042416"/>
                  <a:pt x="914857" y="1053389"/>
                </a:cubicBezTo>
                <a:cubicBezTo>
                  <a:pt x="914857" y="1057961"/>
                  <a:pt x="915314" y="1061619"/>
                  <a:pt x="916229" y="1064362"/>
                </a:cubicBezTo>
                <a:cubicBezTo>
                  <a:pt x="917143" y="1067105"/>
                  <a:pt x="919429" y="1071449"/>
                  <a:pt x="923087" y="1077392"/>
                </a:cubicBezTo>
                <a:cubicBezTo>
                  <a:pt x="926744" y="1083336"/>
                  <a:pt x="929488" y="1089965"/>
                  <a:pt x="931316" y="1097280"/>
                </a:cubicBezTo>
                <a:lnTo>
                  <a:pt x="920344" y="1110996"/>
                </a:lnTo>
                <a:lnTo>
                  <a:pt x="891540" y="1130199"/>
                </a:lnTo>
                <a:lnTo>
                  <a:pt x="880567" y="1142543"/>
                </a:lnTo>
                <a:cubicBezTo>
                  <a:pt x="875081" y="1144372"/>
                  <a:pt x="870966" y="1145515"/>
                  <a:pt x="868223" y="1145972"/>
                </a:cubicBezTo>
                <a:cubicBezTo>
                  <a:pt x="865479" y="1146429"/>
                  <a:pt x="862965" y="1148258"/>
                  <a:pt x="860679" y="1151459"/>
                </a:cubicBezTo>
                <a:cubicBezTo>
                  <a:pt x="858393" y="1154659"/>
                  <a:pt x="849935" y="1156259"/>
                  <a:pt x="835304" y="1156259"/>
                </a:cubicBezTo>
                <a:cubicBezTo>
                  <a:pt x="820674" y="1156259"/>
                  <a:pt x="805358" y="1160374"/>
                  <a:pt x="789355" y="1168604"/>
                </a:cubicBezTo>
                <a:cubicBezTo>
                  <a:pt x="773354" y="1176833"/>
                  <a:pt x="752551" y="1185520"/>
                  <a:pt x="726948" y="1194664"/>
                </a:cubicBezTo>
                <a:cubicBezTo>
                  <a:pt x="701345" y="1203808"/>
                  <a:pt x="661797" y="1210209"/>
                  <a:pt x="608305" y="1213866"/>
                </a:cubicBezTo>
                <a:cubicBezTo>
                  <a:pt x="554812" y="1217524"/>
                  <a:pt x="518465" y="1218210"/>
                  <a:pt x="499263" y="1215924"/>
                </a:cubicBezTo>
                <a:cubicBezTo>
                  <a:pt x="480060" y="1213638"/>
                  <a:pt x="464972" y="1210437"/>
                  <a:pt x="454000" y="1206323"/>
                </a:cubicBezTo>
                <a:cubicBezTo>
                  <a:pt x="443027" y="1202208"/>
                  <a:pt x="430225" y="1196493"/>
                  <a:pt x="415595" y="1189178"/>
                </a:cubicBezTo>
                <a:cubicBezTo>
                  <a:pt x="396392" y="1168146"/>
                  <a:pt x="382219" y="1153516"/>
                  <a:pt x="373075" y="1145286"/>
                </a:cubicBezTo>
                <a:cubicBezTo>
                  <a:pt x="363931" y="1137057"/>
                  <a:pt x="355016" y="1124484"/>
                  <a:pt x="346329" y="1107567"/>
                </a:cubicBezTo>
                <a:cubicBezTo>
                  <a:pt x="337642" y="1090651"/>
                  <a:pt x="331699" y="1068248"/>
                  <a:pt x="328498" y="1040359"/>
                </a:cubicBezTo>
                <a:cubicBezTo>
                  <a:pt x="325298" y="1012470"/>
                  <a:pt x="321640" y="993496"/>
                  <a:pt x="317525" y="983438"/>
                </a:cubicBezTo>
                <a:cubicBezTo>
                  <a:pt x="313411" y="973379"/>
                  <a:pt x="309067" y="958749"/>
                  <a:pt x="304495" y="939546"/>
                </a:cubicBezTo>
                <a:lnTo>
                  <a:pt x="288036" y="932688"/>
                </a:lnTo>
                <a:cubicBezTo>
                  <a:pt x="277978" y="936346"/>
                  <a:pt x="269748" y="939318"/>
                  <a:pt x="263347" y="941604"/>
                </a:cubicBezTo>
                <a:cubicBezTo>
                  <a:pt x="256946" y="943890"/>
                  <a:pt x="250546" y="947776"/>
                  <a:pt x="244145" y="953262"/>
                </a:cubicBezTo>
                <a:cubicBezTo>
                  <a:pt x="237744" y="958749"/>
                  <a:pt x="227228" y="967893"/>
                  <a:pt x="212598" y="980694"/>
                </a:cubicBezTo>
                <a:lnTo>
                  <a:pt x="212598" y="1027329"/>
                </a:lnTo>
                <a:lnTo>
                  <a:pt x="219456" y="1032815"/>
                </a:lnTo>
                <a:cubicBezTo>
                  <a:pt x="219456" y="1041045"/>
                  <a:pt x="218999" y="1047217"/>
                  <a:pt x="218085" y="1051332"/>
                </a:cubicBezTo>
                <a:cubicBezTo>
                  <a:pt x="217170" y="1055447"/>
                  <a:pt x="217170" y="1064133"/>
                  <a:pt x="218085" y="1077392"/>
                </a:cubicBezTo>
                <a:cubicBezTo>
                  <a:pt x="218999" y="1090651"/>
                  <a:pt x="221742" y="1101852"/>
                  <a:pt x="226314" y="1110996"/>
                </a:cubicBezTo>
                <a:cubicBezTo>
                  <a:pt x="230886" y="1120140"/>
                  <a:pt x="237287" y="1137057"/>
                  <a:pt x="245517" y="1161746"/>
                </a:cubicBezTo>
                <a:cubicBezTo>
                  <a:pt x="237287" y="1172718"/>
                  <a:pt x="234544" y="1184606"/>
                  <a:pt x="237287" y="1197407"/>
                </a:cubicBezTo>
                <a:cubicBezTo>
                  <a:pt x="220828" y="1204722"/>
                  <a:pt x="207569" y="1212952"/>
                  <a:pt x="197510" y="1222096"/>
                </a:cubicBezTo>
                <a:cubicBezTo>
                  <a:pt x="194767" y="1221182"/>
                  <a:pt x="192481" y="1220267"/>
                  <a:pt x="190653" y="1219353"/>
                </a:cubicBezTo>
                <a:cubicBezTo>
                  <a:pt x="188824" y="1218438"/>
                  <a:pt x="184709" y="1217295"/>
                  <a:pt x="178308" y="1215924"/>
                </a:cubicBezTo>
                <a:cubicBezTo>
                  <a:pt x="171907" y="1214552"/>
                  <a:pt x="162306" y="1212495"/>
                  <a:pt x="149504" y="1209752"/>
                </a:cubicBezTo>
                <a:cubicBezTo>
                  <a:pt x="151333" y="1204265"/>
                  <a:pt x="152705" y="1197179"/>
                  <a:pt x="153619" y="1188492"/>
                </a:cubicBezTo>
                <a:cubicBezTo>
                  <a:pt x="154534" y="1179805"/>
                  <a:pt x="152933" y="1173404"/>
                  <a:pt x="148818" y="1169289"/>
                </a:cubicBezTo>
                <a:cubicBezTo>
                  <a:pt x="144704" y="1165175"/>
                  <a:pt x="141503" y="1158774"/>
                  <a:pt x="139217" y="1150087"/>
                </a:cubicBezTo>
                <a:cubicBezTo>
                  <a:pt x="136931" y="1141400"/>
                  <a:pt x="131674" y="1125627"/>
                  <a:pt x="123444" y="1102767"/>
                </a:cubicBezTo>
                <a:lnTo>
                  <a:pt x="109728" y="1091794"/>
                </a:lnTo>
                <a:cubicBezTo>
                  <a:pt x="109728" y="1088136"/>
                  <a:pt x="109956" y="1085165"/>
                  <a:pt x="110414" y="1082879"/>
                </a:cubicBezTo>
                <a:cubicBezTo>
                  <a:pt x="110871" y="1080593"/>
                  <a:pt x="109499" y="1078078"/>
                  <a:pt x="106299" y="1075335"/>
                </a:cubicBezTo>
                <a:cubicBezTo>
                  <a:pt x="103098" y="1072592"/>
                  <a:pt x="100127" y="1067562"/>
                  <a:pt x="97383" y="1060247"/>
                </a:cubicBezTo>
                <a:lnTo>
                  <a:pt x="105613" y="1054761"/>
                </a:lnTo>
                <a:lnTo>
                  <a:pt x="102870" y="1047903"/>
                </a:lnTo>
                <a:cubicBezTo>
                  <a:pt x="106528" y="1044245"/>
                  <a:pt x="108814" y="1037844"/>
                  <a:pt x="109728" y="1028700"/>
                </a:cubicBezTo>
                <a:cubicBezTo>
                  <a:pt x="110642" y="1019556"/>
                  <a:pt x="111557" y="1013156"/>
                  <a:pt x="112471" y="1009498"/>
                </a:cubicBezTo>
                <a:lnTo>
                  <a:pt x="122072" y="1012241"/>
                </a:lnTo>
                <a:lnTo>
                  <a:pt x="127559" y="1002640"/>
                </a:lnTo>
                <a:lnTo>
                  <a:pt x="144018" y="994410"/>
                </a:lnTo>
                <a:cubicBezTo>
                  <a:pt x="149504" y="987095"/>
                  <a:pt x="153619" y="981609"/>
                  <a:pt x="156362" y="977951"/>
                </a:cubicBezTo>
                <a:cubicBezTo>
                  <a:pt x="159106" y="974294"/>
                  <a:pt x="161163" y="966293"/>
                  <a:pt x="162535" y="953948"/>
                </a:cubicBezTo>
                <a:cubicBezTo>
                  <a:pt x="163906" y="941604"/>
                  <a:pt x="167335" y="919887"/>
                  <a:pt x="172822" y="888797"/>
                </a:cubicBezTo>
                <a:lnTo>
                  <a:pt x="189281" y="895655"/>
                </a:lnTo>
                <a:lnTo>
                  <a:pt x="215341" y="932688"/>
                </a:lnTo>
                <a:cubicBezTo>
                  <a:pt x="225400" y="925373"/>
                  <a:pt x="233858" y="918972"/>
                  <a:pt x="240716" y="913486"/>
                </a:cubicBezTo>
                <a:cubicBezTo>
                  <a:pt x="247574" y="908000"/>
                  <a:pt x="257404" y="901370"/>
                  <a:pt x="270205" y="893598"/>
                </a:cubicBezTo>
                <a:cubicBezTo>
                  <a:pt x="283007" y="885825"/>
                  <a:pt x="296266" y="883311"/>
                  <a:pt x="309982" y="886054"/>
                </a:cubicBezTo>
                <a:cubicBezTo>
                  <a:pt x="323698" y="888797"/>
                  <a:pt x="332156" y="891540"/>
                  <a:pt x="335356" y="894284"/>
                </a:cubicBezTo>
                <a:cubicBezTo>
                  <a:pt x="338557" y="897027"/>
                  <a:pt x="342900" y="900227"/>
                  <a:pt x="348386" y="903885"/>
                </a:cubicBezTo>
                <a:cubicBezTo>
                  <a:pt x="352044" y="912114"/>
                  <a:pt x="355930" y="919201"/>
                  <a:pt x="360045" y="925145"/>
                </a:cubicBezTo>
                <a:cubicBezTo>
                  <a:pt x="364160" y="931088"/>
                  <a:pt x="373989" y="952577"/>
                  <a:pt x="389535" y="989610"/>
                </a:cubicBezTo>
                <a:cubicBezTo>
                  <a:pt x="405079" y="1026643"/>
                  <a:pt x="416281" y="1049503"/>
                  <a:pt x="423139" y="1058190"/>
                </a:cubicBezTo>
                <a:cubicBezTo>
                  <a:pt x="429997" y="1066877"/>
                  <a:pt x="438912" y="1077621"/>
                  <a:pt x="449885" y="1090422"/>
                </a:cubicBezTo>
                <a:cubicBezTo>
                  <a:pt x="460858" y="1094994"/>
                  <a:pt x="470688" y="1099338"/>
                  <a:pt x="479374" y="1103453"/>
                </a:cubicBezTo>
                <a:cubicBezTo>
                  <a:pt x="488061" y="1107567"/>
                  <a:pt x="502234" y="1110311"/>
                  <a:pt x="521894" y="1111682"/>
                </a:cubicBezTo>
                <a:cubicBezTo>
                  <a:pt x="541553" y="1113054"/>
                  <a:pt x="564642" y="1111225"/>
                  <a:pt x="591160" y="1106196"/>
                </a:cubicBezTo>
                <a:cubicBezTo>
                  <a:pt x="617677" y="1101167"/>
                  <a:pt x="634822" y="1097280"/>
                  <a:pt x="642594" y="1094537"/>
                </a:cubicBezTo>
                <a:cubicBezTo>
                  <a:pt x="650367" y="1091794"/>
                  <a:pt x="658368" y="1087222"/>
                  <a:pt x="666598" y="1080821"/>
                </a:cubicBezTo>
                <a:cubicBezTo>
                  <a:pt x="664769" y="1058876"/>
                  <a:pt x="663854" y="1043788"/>
                  <a:pt x="663854" y="1035558"/>
                </a:cubicBezTo>
                <a:cubicBezTo>
                  <a:pt x="663854" y="1027329"/>
                  <a:pt x="662940" y="1021614"/>
                  <a:pt x="661111" y="1018413"/>
                </a:cubicBezTo>
                <a:cubicBezTo>
                  <a:pt x="659283" y="1015213"/>
                  <a:pt x="656539" y="1010412"/>
                  <a:pt x="652882" y="1004012"/>
                </a:cubicBezTo>
                <a:lnTo>
                  <a:pt x="655625" y="998525"/>
                </a:lnTo>
                <a:lnTo>
                  <a:pt x="588417" y="821589"/>
                </a:lnTo>
                <a:lnTo>
                  <a:pt x="600761" y="843534"/>
                </a:lnTo>
                <a:close/>
                <a:moveTo>
                  <a:pt x="2843022" y="792785"/>
                </a:moveTo>
                <a:lnTo>
                  <a:pt x="2837841" y="806603"/>
                </a:lnTo>
                <a:lnTo>
                  <a:pt x="2837536" y="806501"/>
                </a:lnTo>
                <a:cubicBezTo>
                  <a:pt x="2840279" y="802844"/>
                  <a:pt x="2842108" y="798272"/>
                  <a:pt x="2843022" y="792785"/>
                </a:cubicBezTo>
                <a:close/>
                <a:moveTo>
                  <a:pt x="1806245" y="780441"/>
                </a:moveTo>
                <a:cubicBezTo>
                  <a:pt x="1797101" y="790499"/>
                  <a:pt x="1785900" y="807416"/>
                  <a:pt x="1772641" y="831190"/>
                </a:cubicBezTo>
                <a:cubicBezTo>
                  <a:pt x="1759382" y="854964"/>
                  <a:pt x="1749095" y="872109"/>
                  <a:pt x="1741780" y="882625"/>
                </a:cubicBezTo>
                <a:cubicBezTo>
                  <a:pt x="1734464" y="893141"/>
                  <a:pt x="1728521" y="908457"/>
                  <a:pt x="1723949" y="928574"/>
                </a:cubicBezTo>
                <a:lnTo>
                  <a:pt x="1776070" y="1001268"/>
                </a:lnTo>
                <a:lnTo>
                  <a:pt x="1789786" y="1008126"/>
                </a:lnTo>
                <a:close/>
                <a:moveTo>
                  <a:pt x="4198010" y="776326"/>
                </a:moveTo>
                <a:lnTo>
                  <a:pt x="4195267" y="783184"/>
                </a:lnTo>
                <a:lnTo>
                  <a:pt x="4181551" y="794157"/>
                </a:lnTo>
                <a:lnTo>
                  <a:pt x="4181551" y="785927"/>
                </a:lnTo>
                <a:lnTo>
                  <a:pt x="4167835" y="794157"/>
                </a:lnTo>
                <a:lnTo>
                  <a:pt x="4167835" y="785927"/>
                </a:lnTo>
                <a:lnTo>
                  <a:pt x="4165093" y="794157"/>
                </a:lnTo>
                <a:lnTo>
                  <a:pt x="4156863" y="798272"/>
                </a:lnTo>
                <a:lnTo>
                  <a:pt x="4159606" y="785927"/>
                </a:lnTo>
                <a:cubicBezTo>
                  <a:pt x="4151376" y="793242"/>
                  <a:pt x="4143604" y="800100"/>
                  <a:pt x="4136289" y="806501"/>
                </a:cubicBezTo>
                <a:lnTo>
                  <a:pt x="4143146" y="807873"/>
                </a:lnTo>
                <a:lnTo>
                  <a:pt x="4108856" y="847649"/>
                </a:lnTo>
                <a:lnTo>
                  <a:pt x="4101998" y="847649"/>
                </a:lnTo>
                <a:lnTo>
                  <a:pt x="4092397" y="869595"/>
                </a:lnTo>
                <a:lnTo>
                  <a:pt x="4104742" y="858622"/>
                </a:lnTo>
                <a:lnTo>
                  <a:pt x="4097884" y="881939"/>
                </a:lnTo>
                <a:lnTo>
                  <a:pt x="4078681" y="898398"/>
                </a:lnTo>
                <a:lnTo>
                  <a:pt x="4085539" y="902513"/>
                </a:lnTo>
                <a:cubicBezTo>
                  <a:pt x="4081881" y="910743"/>
                  <a:pt x="4078681" y="916686"/>
                  <a:pt x="4075938" y="920344"/>
                </a:cubicBezTo>
                <a:cubicBezTo>
                  <a:pt x="4073196" y="924002"/>
                  <a:pt x="4072281" y="927431"/>
                  <a:pt x="4073196" y="930631"/>
                </a:cubicBezTo>
                <a:cubicBezTo>
                  <a:pt x="4074110" y="933831"/>
                  <a:pt x="4079595" y="940461"/>
                  <a:pt x="4089654" y="950519"/>
                </a:cubicBezTo>
                <a:cubicBezTo>
                  <a:pt x="4099712" y="960578"/>
                  <a:pt x="4114343" y="976580"/>
                  <a:pt x="4133545" y="998525"/>
                </a:cubicBezTo>
                <a:lnTo>
                  <a:pt x="4185666" y="1036930"/>
                </a:lnTo>
                <a:cubicBezTo>
                  <a:pt x="4192067" y="999440"/>
                  <a:pt x="4197782" y="970865"/>
                  <a:pt x="4202811" y="951205"/>
                </a:cubicBezTo>
                <a:cubicBezTo>
                  <a:pt x="4207840" y="931545"/>
                  <a:pt x="4213555" y="873252"/>
                  <a:pt x="4219956" y="776326"/>
                </a:cubicBezTo>
                <a:cubicBezTo>
                  <a:pt x="4213555" y="780898"/>
                  <a:pt x="4206240" y="780898"/>
                  <a:pt x="4198010" y="776326"/>
                </a:cubicBezTo>
                <a:close/>
                <a:moveTo>
                  <a:pt x="8201254" y="765353"/>
                </a:moveTo>
                <a:lnTo>
                  <a:pt x="8199882" y="766725"/>
                </a:lnTo>
                <a:cubicBezTo>
                  <a:pt x="8200795" y="769468"/>
                  <a:pt x="8200795" y="775869"/>
                  <a:pt x="8199882" y="785927"/>
                </a:cubicBezTo>
                <a:cubicBezTo>
                  <a:pt x="8198966" y="795986"/>
                  <a:pt x="8198053" y="806044"/>
                  <a:pt x="8197139" y="816102"/>
                </a:cubicBezTo>
                <a:lnTo>
                  <a:pt x="8201254" y="809244"/>
                </a:lnTo>
                <a:cubicBezTo>
                  <a:pt x="8201254" y="809244"/>
                  <a:pt x="8201710" y="809473"/>
                  <a:pt x="8202624" y="809930"/>
                </a:cubicBezTo>
                <a:cubicBezTo>
                  <a:pt x="8203539" y="810387"/>
                  <a:pt x="8204453" y="811988"/>
                  <a:pt x="8205368" y="814731"/>
                </a:cubicBezTo>
                <a:cubicBezTo>
                  <a:pt x="8206282" y="817474"/>
                  <a:pt x="8206054" y="820217"/>
                  <a:pt x="8204682" y="822960"/>
                </a:cubicBezTo>
                <a:cubicBezTo>
                  <a:pt x="8203310" y="825704"/>
                  <a:pt x="8202853" y="828218"/>
                  <a:pt x="8203310" y="830504"/>
                </a:cubicBezTo>
                <a:cubicBezTo>
                  <a:pt x="8203767" y="832790"/>
                  <a:pt x="8203767" y="834619"/>
                  <a:pt x="8203310" y="835991"/>
                </a:cubicBezTo>
                <a:cubicBezTo>
                  <a:pt x="8202853" y="837362"/>
                  <a:pt x="8202624" y="838734"/>
                  <a:pt x="8202624" y="840105"/>
                </a:cubicBezTo>
                <a:cubicBezTo>
                  <a:pt x="8202624" y="841477"/>
                  <a:pt x="8202167" y="843306"/>
                  <a:pt x="8201254" y="845592"/>
                </a:cubicBezTo>
                <a:cubicBezTo>
                  <a:pt x="8200338" y="847878"/>
                  <a:pt x="8200568" y="852450"/>
                  <a:pt x="8201940" y="859308"/>
                </a:cubicBezTo>
                <a:cubicBezTo>
                  <a:pt x="8203310" y="866166"/>
                  <a:pt x="8203996" y="875767"/>
                  <a:pt x="8203996" y="888111"/>
                </a:cubicBezTo>
                <a:cubicBezTo>
                  <a:pt x="8203996" y="900456"/>
                  <a:pt x="8203539" y="908000"/>
                  <a:pt x="8202624" y="910743"/>
                </a:cubicBezTo>
                <a:cubicBezTo>
                  <a:pt x="8201710" y="913486"/>
                  <a:pt x="8200338" y="916229"/>
                  <a:pt x="8198511" y="918972"/>
                </a:cubicBezTo>
                <a:lnTo>
                  <a:pt x="8201254" y="918972"/>
                </a:lnTo>
                <a:cubicBezTo>
                  <a:pt x="8201254" y="923544"/>
                  <a:pt x="8202167" y="927659"/>
                  <a:pt x="8203996" y="931317"/>
                </a:cubicBezTo>
                <a:cubicBezTo>
                  <a:pt x="8205825" y="920344"/>
                  <a:pt x="8206739" y="905028"/>
                  <a:pt x="8206739" y="885368"/>
                </a:cubicBezTo>
                <a:cubicBezTo>
                  <a:pt x="8206739" y="865709"/>
                  <a:pt x="8206739" y="849935"/>
                  <a:pt x="8206739" y="838048"/>
                </a:cubicBezTo>
                <a:cubicBezTo>
                  <a:pt x="8206739" y="826161"/>
                  <a:pt x="8206739" y="817017"/>
                  <a:pt x="8206739" y="810616"/>
                </a:cubicBezTo>
                <a:cubicBezTo>
                  <a:pt x="8206739" y="804215"/>
                  <a:pt x="8206739" y="799872"/>
                  <a:pt x="8206739" y="797586"/>
                </a:cubicBezTo>
                <a:cubicBezTo>
                  <a:pt x="8206739" y="795300"/>
                  <a:pt x="8206739" y="791871"/>
                  <a:pt x="8206739" y="787299"/>
                </a:cubicBezTo>
                <a:lnTo>
                  <a:pt x="8202624" y="784556"/>
                </a:lnTo>
                <a:cubicBezTo>
                  <a:pt x="8202624" y="784556"/>
                  <a:pt x="8202853" y="783641"/>
                  <a:pt x="8203310" y="781812"/>
                </a:cubicBezTo>
                <a:cubicBezTo>
                  <a:pt x="8203767" y="779984"/>
                  <a:pt x="8203767" y="778155"/>
                  <a:pt x="8203310" y="776326"/>
                </a:cubicBezTo>
                <a:cubicBezTo>
                  <a:pt x="8202853" y="774497"/>
                  <a:pt x="8202853" y="772440"/>
                  <a:pt x="8203310" y="770154"/>
                </a:cubicBezTo>
                <a:cubicBezTo>
                  <a:pt x="8203767" y="767868"/>
                  <a:pt x="8203081" y="766268"/>
                  <a:pt x="8201254" y="765353"/>
                </a:cubicBezTo>
                <a:close/>
                <a:moveTo>
                  <a:pt x="8171079" y="757124"/>
                </a:moveTo>
                <a:cubicBezTo>
                  <a:pt x="8171079" y="761696"/>
                  <a:pt x="8170850" y="765125"/>
                  <a:pt x="8170393" y="767411"/>
                </a:cubicBezTo>
                <a:cubicBezTo>
                  <a:pt x="8169935" y="769697"/>
                  <a:pt x="8169478" y="771983"/>
                  <a:pt x="8169021" y="774269"/>
                </a:cubicBezTo>
                <a:cubicBezTo>
                  <a:pt x="8168564" y="776555"/>
                  <a:pt x="8168106" y="779069"/>
                  <a:pt x="8167649" y="781812"/>
                </a:cubicBezTo>
                <a:cubicBezTo>
                  <a:pt x="8167192" y="784556"/>
                  <a:pt x="8167192" y="786384"/>
                  <a:pt x="8167649" y="787299"/>
                </a:cubicBezTo>
                <a:cubicBezTo>
                  <a:pt x="8168106" y="788213"/>
                  <a:pt x="8168335" y="790042"/>
                  <a:pt x="8168335" y="792785"/>
                </a:cubicBezTo>
                <a:cubicBezTo>
                  <a:pt x="8169250" y="789128"/>
                  <a:pt x="8170393" y="786384"/>
                  <a:pt x="8171763" y="784556"/>
                </a:cubicBezTo>
                <a:cubicBezTo>
                  <a:pt x="8173135" y="782727"/>
                  <a:pt x="8173821" y="779984"/>
                  <a:pt x="8173821" y="776326"/>
                </a:cubicBezTo>
                <a:cubicBezTo>
                  <a:pt x="8173821" y="772668"/>
                  <a:pt x="8173821" y="766268"/>
                  <a:pt x="8173821" y="757124"/>
                </a:cubicBezTo>
                <a:close/>
                <a:moveTo>
                  <a:pt x="2261616" y="740664"/>
                </a:moveTo>
                <a:cubicBezTo>
                  <a:pt x="2261616" y="773583"/>
                  <a:pt x="2259330" y="805130"/>
                  <a:pt x="2254758" y="835305"/>
                </a:cubicBezTo>
                <a:lnTo>
                  <a:pt x="2257501" y="832562"/>
                </a:lnTo>
                <a:cubicBezTo>
                  <a:pt x="2259330" y="860908"/>
                  <a:pt x="2260702" y="882625"/>
                  <a:pt x="2261616" y="897713"/>
                </a:cubicBezTo>
                <a:cubicBezTo>
                  <a:pt x="2262530" y="912800"/>
                  <a:pt x="2264359" y="923087"/>
                  <a:pt x="2267102" y="928574"/>
                </a:cubicBezTo>
                <a:lnTo>
                  <a:pt x="2262988" y="742036"/>
                </a:lnTo>
                <a:close/>
                <a:moveTo>
                  <a:pt x="7636154" y="735178"/>
                </a:moveTo>
                <a:lnTo>
                  <a:pt x="7623810" y="744779"/>
                </a:lnTo>
                <a:lnTo>
                  <a:pt x="7616952" y="762610"/>
                </a:lnTo>
                <a:lnTo>
                  <a:pt x="7621067" y="766725"/>
                </a:lnTo>
                <a:lnTo>
                  <a:pt x="7616952" y="770840"/>
                </a:lnTo>
                <a:lnTo>
                  <a:pt x="7614209" y="759867"/>
                </a:lnTo>
                <a:lnTo>
                  <a:pt x="7622438" y="743408"/>
                </a:lnTo>
                <a:close/>
                <a:moveTo>
                  <a:pt x="7658100" y="713232"/>
                </a:moveTo>
                <a:lnTo>
                  <a:pt x="7660844" y="715976"/>
                </a:lnTo>
                <a:lnTo>
                  <a:pt x="7649870" y="720090"/>
                </a:lnTo>
                <a:lnTo>
                  <a:pt x="7648499" y="731063"/>
                </a:lnTo>
                <a:lnTo>
                  <a:pt x="7644384" y="733806"/>
                </a:lnTo>
                <a:lnTo>
                  <a:pt x="7636154" y="728320"/>
                </a:lnTo>
                <a:lnTo>
                  <a:pt x="7633411" y="721462"/>
                </a:lnTo>
                <a:lnTo>
                  <a:pt x="7637526" y="718719"/>
                </a:lnTo>
                <a:lnTo>
                  <a:pt x="7640269" y="720090"/>
                </a:lnTo>
                <a:lnTo>
                  <a:pt x="7643013" y="715976"/>
                </a:lnTo>
                <a:cubicBezTo>
                  <a:pt x="7647584" y="716890"/>
                  <a:pt x="7652614" y="715976"/>
                  <a:pt x="7658100" y="713232"/>
                </a:cubicBezTo>
                <a:close/>
                <a:moveTo>
                  <a:pt x="8171079" y="676199"/>
                </a:moveTo>
                <a:cubicBezTo>
                  <a:pt x="8170164" y="679857"/>
                  <a:pt x="8169250" y="682600"/>
                  <a:pt x="8168335" y="684429"/>
                </a:cubicBezTo>
                <a:cubicBezTo>
                  <a:pt x="8167420" y="686258"/>
                  <a:pt x="8167192" y="688544"/>
                  <a:pt x="8167649" y="691287"/>
                </a:cubicBezTo>
                <a:cubicBezTo>
                  <a:pt x="8168106" y="694030"/>
                  <a:pt x="8168335" y="699516"/>
                  <a:pt x="8168335" y="707746"/>
                </a:cubicBezTo>
                <a:lnTo>
                  <a:pt x="8169707" y="705003"/>
                </a:lnTo>
                <a:lnTo>
                  <a:pt x="8171079" y="707746"/>
                </a:lnTo>
                <a:cubicBezTo>
                  <a:pt x="8169250" y="709575"/>
                  <a:pt x="8168106" y="711404"/>
                  <a:pt x="8167649" y="713232"/>
                </a:cubicBezTo>
                <a:cubicBezTo>
                  <a:pt x="8167192" y="715061"/>
                  <a:pt x="8166964" y="717119"/>
                  <a:pt x="8166964" y="719405"/>
                </a:cubicBezTo>
                <a:cubicBezTo>
                  <a:pt x="8166964" y="721691"/>
                  <a:pt x="8166964" y="725577"/>
                  <a:pt x="8166964" y="731063"/>
                </a:cubicBezTo>
                <a:lnTo>
                  <a:pt x="8171079" y="713232"/>
                </a:lnTo>
                <a:lnTo>
                  <a:pt x="8175194" y="713232"/>
                </a:lnTo>
                <a:cubicBezTo>
                  <a:pt x="8175194" y="710489"/>
                  <a:pt x="8175421" y="708203"/>
                  <a:pt x="8175878" y="706374"/>
                </a:cubicBezTo>
                <a:cubicBezTo>
                  <a:pt x="8176335" y="704546"/>
                  <a:pt x="8176564" y="702031"/>
                  <a:pt x="8176564" y="698831"/>
                </a:cubicBezTo>
                <a:cubicBezTo>
                  <a:pt x="8176564" y="695630"/>
                  <a:pt x="8176793" y="692887"/>
                  <a:pt x="8177250" y="690601"/>
                </a:cubicBezTo>
                <a:cubicBezTo>
                  <a:pt x="8177707" y="688315"/>
                  <a:pt x="8177478" y="685343"/>
                  <a:pt x="8176564" y="681686"/>
                </a:cubicBezTo>
                <a:lnTo>
                  <a:pt x="8175194" y="683057"/>
                </a:lnTo>
                <a:lnTo>
                  <a:pt x="8175194" y="676199"/>
                </a:lnTo>
                <a:lnTo>
                  <a:pt x="8173821" y="678942"/>
                </a:lnTo>
                <a:close/>
                <a:moveTo>
                  <a:pt x="2893772" y="672084"/>
                </a:moveTo>
                <a:cubicBezTo>
                  <a:pt x="2890114" y="675742"/>
                  <a:pt x="2887599" y="679171"/>
                  <a:pt x="2886227" y="682371"/>
                </a:cubicBezTo>
                <a:cubicBezTo>
                  <a:pt x="2884856" y="685572"/>
                  <a:pt x="2882113" y="692201"/>
                  <a:pt x="2877998" y="702260"/>
                </a:cubicBezTo>
                <a:cubicBezTo>
                  <a:pt x="2873883" y="712318"/>
                  <a:pt x="2869082" y="721919"/>
                  <a:pt x="2863596" y="731063"/>
                </a:cubicBezTo>
                <a:lnTo>
                  <a:pt x="2859481" y="735178"/>
                </a:lnTo>
                <a:lnTo>
                  <a:pt x="2863596" y="739293"/>
                </a:lnTo>
                <a:lnTo>
                  <a:pt x="2862224" y="744779"/>
                </a:lnTo>
                <a:lnTo>
                  <a:pt x="2860853" y="742036"/>
                </a:lnTo>
                <a:lnTo>
                  <a:pt x="2855367" y="744779"/>
                </a:lnTo>
                <a:cubicBezTo>
                  <a:pt x="2852623" y="752094"/>
                  <a:pt x="2848508" y="762381"/>
                  <a:pt x="2843022" y="775640"/>
                </a:cubicBezTo>
                <a:cubicBezTo>
                  <a:pt x="2837536" y="788899"/>
                  <a:pt x="2833192" y="801015"/>
                  <a:pt x="2829992" y="811988"/>
                </a:cubicBezTo>
                <a:cubicBezTo>
                  <a:pt x="2826791" y="822960"/>
                  <a:pt x="2822676" y="834162"/>
                  <a:pt x="2817648" y="845592"/>
                </a:cubicBezTo>
                <a:cubicBezTo>
                  <a:pt x="2812618" y="857022"/>
                  <a:pt x="2808503" y="868223"/>
                  <a:pt x="2805303" y="879196"/>
                </a:cubicBezTo>
                <a:cubicBezTo>
                  <a:pt x="2802102" y="890169"/>
                  <a:pt x="2799131" y="898856"/>
                  <a:pt x="2796387" y="905256"/>
                </a:cubicBezTo>
                <a:cubicBezTo>
                  <a:pt x="2793644" y="911657"/>
                  <a:pt x="2791358" y="920344"/>
                  <a:pt x="2789530" y="931317"/>
                </a:cubicBezTo>
                <a:lnTo>
                  <a:pt x="2804617" y="920344"/>
                </a:lnTo>
                <a:lnTo>
                  <a:pt x="2799131" y="929945"/>
                </a:lnTo>
                <a:cubicBezTo>
                  <a:pt x="2796387" y="930860"/>
                  <a:pt x="2794101" y="931774"/>
                  <a:pt x="2792273" y="932688"/>
                </a:cubicBezTo>
                <a:lnTo>
                  <a:pt x="2787264" y="938950"/>
                </a:lnTo>
                <a:lnTo>
                  <a:pt x="2788158" y="932688"/>
                </a:lnTo>
                <a:lnTo>
                  <a:pt x="2784043" y="934060"/>
                </a:lnTo>
                <a:lnTo>
                  <a:pt x="2774442" y="961492"/>
                </a:lnTo>
                <a:lnTo>
                  <a:pt x="2775813" y="962864"/>
                </a:lnTo>
                <a:cubicBezTo>
                  <a:pt x="2776728" y="958292"/>
                  <a:pt x="2779014" y="954177"/>
                  <a:pt x="2782671" y="950519"/>
                </a:cubicBezTo>
                <a:lnTo>
                  <a:pt x="2792131" y="943425"/>
                </a:lnTo>
                <a:lnTo>
                  <a:pt x="2789530" y="949148"/>
                </a:lnTo>
                <a:lnTo>
                  <a:pt x="2795016" y="949148"/>
                </a:lnTo>
                <a:cubicBezTo>
                  <a:pt x="2787701" y="960120"/>
                  <a:pt x="2783586" y="972008"/>
                  <a:pt x="2782671" y="984809"/>
                </a:cubicBezTo>
                <a:cubicBezTo>
                  <a:pt x="2785415" y="982980"/>
                  <a:pt x="2788615" y="981152"/>
                  <a:pt x="2792273" y="979323"/>
                </a:cubicBezTo>
                <a:lnTo>
                  <a:pt x="2792273" y="975208"/>
                </a:lnTo>
                <a:lnTo>
                  <a:pt x="2795016" y="973836"/>
                </a:lnTo>
                <a:cubicBezTo>
                  <a:pt x="2795016" y="972008"/>
                  <a:pt x="2796616" y="968121"/>
                  <a:pt x="2799816" y="962178"/>
                </a:cubicBezTo>
                <a:cubicBezTo>
                  <a:pt x="2803017" y="956234"/>
                  <a:pt x="2804617" y="952577"/>
                  <a:pt x="2804617" y="951205"/>
                </a:cubicBezTo>
                <a:cubicBezTo>
                  <a:pt x="2804617" y="949833"/>
                  <a:pt x="2804160" y="947776"/>
                  <a:pt x="2803246" y="945033"/>
                </a:cubicBezTo>
                <a:lnTo>
                  <a:pt x="2811475" y="939546"/>
                </a:lnTo>
                <a:cubicBezTo>
                  <a:pt x="2818790" y="923087"/>
                  <a:pt x="2825648" y="906171"/>
                  <a:pt x="2832049" y="888797"/>
                </a:cubicBezTo>
                <a:lnTo>
                  <a:pt x="2829307" y="888797"/>
                </a:lnTo>
                <a:lnTo>
                  <a:pt x="2840279" y="865480"/>
                </a:lnTo>
                <a:lnTo>
                  <a:pt x="2892399" y="717347"/>
                </a:lnTo>
                <a:lnTo>
                  <a:pt x="2888285" y="717347"/>
                </a:lnTo>
                <a:lnTo>
                  <a:pt x="2893772" y="713232"/>
                </a:lnTo>
                <a:cubicBezTo>
                  <a:pt x="2892857" y="708660"/>
                  <a:pt x="2892857" y="701574"/>
                  <a:pt x="2893772" y="691973"/>
                </a:cubicBezTo>
                <a:cubicBezTo>
                  <a:pt x="2894686" y="682371"/>
                  <a:pt x="2894686" y="676199"/>
                  <a:pt x="2893772" y="673456"/>
                </a:cubicBezTo>
                <a:close/>
                <a:moveTo>
                  <a:pt x="4162349" y="662483"/>
                </a:moveTo>
                <a:lnTo>
                  <a:pt x="4152748" y="666598"/>
                </a:lnTo>
                <a:lnTo>
                  <a:pt x="4156863" y="674828"/>
                </a:lnTo>
                <a:cubicBezTo>
                  <a:pt x="4150462" y="675742"/>
                  <a:pt x="4144061" y="675742"/>
                  <a:pt x="4137660" y="674828"/>
                </a:cubicBezTo>
                <a:lnTo>
                  <a:pt x="4133545" y="667970"/>
                </a:lnTo>
                <a:lnTo>
                  <a:pt x="4121201" y="678942"/>
                </a:lnTo>
                <a:lnTo>
                  <a:pt x="4078681" y="728320"/>
                </a:lnTo>
                <a:lnTo>
                  <a:pt x="4096512" y="721462"/>
                </a:lnTo>
                <a:lnTo>
                  <a:pt x="4107485" y="705003"/>
                </a:lnTo>
                <a:lnTo>
                  <a:pt x="4115714" y="700888"/>
                </a:lnTo>
                <a:cubicBezTo>
                  <a:pt x="4114800" y="697230"/>
                  <a:pt x="4115714" y="693116"/>
                  <a:pt x="4118458" y="688544"/>
                </a:cubicBezTo>
                <a:cubicBezTo>
                  <a:pt x="4131259" y="691287"/>
                  <a:pt x="4144518" y="689458"/>
                  <a:pt x="4158234" y="683057"/>
                </a:cubicBezTo>
                <a:lnTo>
                  <a:pt x="4163721" y="672084"/>
                </a:lnTo>
                <a:lnTo>
                  <a:pt x="4174694" y="662483"/>
                </a:lnTo>
                <a:close/>
                <a:moveTo>
                  <a:pt x="7359049" y="661139"/>
                </a:moveTo>
                <a:lnTo>
                  <a:pt x="7354442" y="661797"/>
                </a:lnTo>
                <a:cubicBezTo>
                  <a:pt x="7343013" y="664083"/>
                  <a:pt x="7332726" y="667970"/>
                  <a:pt x="7323582" y="673456"/>
                </a:cubicBezTo>
                <a:cubicBezTo>
                  <a:pt x="7329525" y="675742"/>
                  <a:pt x="7335812" y="677342"/>
                  <a:pt x="7342441" y="678257"/>
                </a:cubicBezTo>
                <a:lnTo>
                  <a:pt x="7358206" y="678773"/>
                </a:lnTo>
                <a:lnTo>
                  <a:pt x="7358341" y="677206"/>
                </a:lnTo>
                <a:cubicBezTo>
                  <a:pt x="7358526" y="674449"/>
                  <a:pt x="7358691" y="671341"/>
                  <a:pt x="7358834" y="667884"/>
                </a:cubicBezTo>
                <a:close/>
                <a:moveTo>
                  <a:pt x="5603748" y="654254"/>
                </a:moveTo>
                <a:cubicBezTo>
                  <a:pt x="5619293" y="671627"/>
                  <a:pt x="5631866" y="684429"/>
                  <a:pt x="5641467" y="692658"/>
                </a:cubicBezTo>
                <a:cubicBezTo>
                  <a:pt x="5651068" y="700888"/>
                  <a:pt x="5661126" y="714147"/>
                  <a:pt x="5671642" y="732435"/>
                </a:cubicBezTo>
                <a:cubicBezTo>
                  <a:pt x="5682158" y="750723"/>
                  <a:pt x="5687644" y="764439"/>
                  <a:pt x="5688101" y="773583"/>
                </a:cubicBezTo>
                <a:cubicBezTo>
                  <a:pt x="5688558" y="782727"/>
                  <a:pt x="5690616" y="789813"/>
                  <a:pt x="5694274" y="794843"/>
                </a:cubicBezTo>
                <a:cubicBezTo>
                  <a:pt x="5697931" y="799872"/>
                  <a:pt x="5698617" y="804901"/>
                  <a:pt x="5696331" y="809930"/>
                </a:cubicBezTo>
                <a:cubicBezTo>
                  <a:pt x="5694045" y="814959"/>
                  <a:pt x="5691987" y="823875"/>
                  <a:pt x="5690159" y="836676"/>
                </a:cubicBezTo>
                <a:cubicBezTo>
                  <a:pt x="5689244" y="836676"/>
                  <a:pt x="5686044" y="836448"/>
                  <a:pt x="5680558" y="835991"/>
                </a:cubicBezTo>
                <a:cubicBezTo>
                  <a:pt x="5675071" y="835533"/>
                  <a:pt x="5671185" y="835305"/>
                  <a:pt x="5668899" y="835305"/>
                </a:cubicBezTo>
                <a:cubicBezTo>
                  <a:pt x="5666613" y="835305"/>
                  <a:pt x="5663870" y="835762"/>
                  <a:pt x="5660669" y="836676"/>
                </a:cubicBezTo>
                <a:cubicBezTo>
                  <a:pt x="5657469" y="837591"/>
                  <a:pt x="5653583" y="839420"/>
                  <a:pt x="5649011" y="842163"/>
                </a:cubicBezTo>
                <a:lnTo>
                  <a:pt x="5649011" y="872338"/>
                </a:lnTo>
                <a:lnTo>
                  <a:pt x="5636667" y="873710"/>
                </a:lnTo>
                <a:cubicBezTo>
                  <a:pt x="5625694" y="855422"/>
                  <a:pt x="5617007" y="842163"/>
                  <a:pt x="5610606" y="833933"/>
                </a:cubicBezTo>
                <a:cubicBezTo>
                  <a:pt x="5604205" y="825704"/>
                  <a:pt x="5599404" y="813588"/>
                  <a:pt x="5596205" y="797586"/>
                </a:cubicBezTo>
                <a:cubicBezTo>
                  <a:pt x="5593004" y="781584"/>
                  <a:pt x="5587975" y="767182"/>
                  <a:pt x="5581117" y="754380"/>
                </a:cubicBezTo>
                <a:cubicBezTo>
                  <a:pt x="5574259" y="741579"/>
                  <a:pt x="5569458" y="731520"/>
                  <a:pt x="5566715" y="724205"/>
                </a:cubicBezTo>
                <a:lnTo>
                  <a:pt x="5577688" y="732435"/>
                </a:lnTo>
                <a:lnTo>
                  <a:pt x="5565343" y="702260"/>
                </a:lnTo>
                <a:lnTo>
                  <a:pt x="5576316" y="711861"/>
                </a:lnTo>
                <a:lnTo>
                  <a:pt x="5569458" y="696773"/>
                </a:lnTo>
                <a:lnTo>
                  <a:pt x="5579059" y="699516"/>
                </a:lnTo>
                <a:lnTo>
                  <a:pt x="5576316" y="692658"/>
                </a:lnTo>
                <a:lnTo>
                  <a:pt x="5581803" y="694030"/>
                </a:lnTo>
                <a:lnTo>
                  <a:pt x="5576316" y="683057"/>
                </a:lnTo>
                <a:lnTo>
                  <a:pt x="5596890" y="695402"/>
                </a:lnTo>
                <a:lnTo>
                  <a:pt x="5638038" y="761238"/>
                </a:lnTo>
                <a:cubicBezTo>
                  <a:pt x="5638038" y="754838"/>
                  <a:pt x="5638038" y="749808"/>
                  <a:pt x="5638038" y="746151"/>
                </a:cubicBezTo>
                <a:cubicBezTo>
                  <a:pt x="5638038" y="742493"/>
                  <a:pt x="5635295" y="737464"/>
                  <a:pt x="5629808" y="731063"/>
                </a:cubicBezTo>
                <a:cubicBezTo>
                  <a:pt x="5624322" y="724662"/>
                  <a:pt x="5615178" y="712775"/>
                  <a:pt x="5602376" y="695402"/>
                </a:cubicBezTo>
                <a:cubicBezTo>
                  <a:pt x="5604205" y="696316"/>
                  <a:pt x="5606034" y="696545"/>
                  <a:pt x="5607863" y="696087"/>
                </a:cubicBezTo>
                <a:cubicBezTo>
                  <a:pt x="5609692" y="695630"/>
                  <a:pt x="5611521" y="697002"/>
                  <a:pt x="5613350" y="700202"/>
                </a:cubicBezTo>
                <a:cubicBezTo>
                  <a:pt x="5615178" y="703403"/>
                  <a:pt x="5619293" y="707289"/>
                  <a:pt x="5625694" y="711861"/>
                </a:cubicBezTo>
                <a:cubicBezTo>
                  <a:pt x="5622036" y="699974"/>
                  <a:pt x="5619064" y="691973"/>
                  <a:pt x="5616778" y="687858"/>
                </a:cubicBezTo>
                <a:cubicBezTo>
                  <a:pt x="5614492" y="683743"/>
                  <a:pt x="5611978" y="680314"/>
                  <a:pt x="5609235" y="677571"/>
                </a:cubicBezTo>
                <a:cubicBezTo>
                  <a:pt x="5606491" y="674828"/>
                  <a:pt x="5602376" y="670713"/>
                  <a:pt x="5596890" y="665226"/>
                </a:cubicBezTo>
                <a:lnTo>
                  <a:pt x="5610606" y="665226"/>
                </a:lnTo>
                <a:close/>
                <a:moveTo>
                  <a:pt x="7359357" y="647330"/>
                </a:moveTo>
                <a:lnTo>
                  <a:pt x="7359243" y="647396"/>
                </a:lnTo>
                <a:lnTo>
                  <a:pt x="7359356" y="647431"/>
                </a:lnTo>
                <a:close/>
                <a:moveTo>
                  <a:pt x="8180679" y="640538"/>
                </a:moveTo>
                <a:cubicBezTo>
                  <a:pt x="8178850" y="641452"/>
                  <a:pt x="8177478" y="642595"/>
                  <a:pt x="8176564" y="643967"/>
                </a:cubicBezTo>
                <a:cubicBezTo>
                  <a:pt x="8175649" y="645338"/>
                  <a:pt x="8175421" y="648310"/>
                  <a:pt x="8175878" y="652882"/>
                </a:cubicBezTo>
                <a:cubicBezTo>
                  <a:pt x="8176335" y="657454"/>
                  <a:pt x="8176564" y="664769"/>
                  <a:pt x="8176564" y="674828"/>
                </a:cubicBezTo>
                <a:cubicBezTo>
                  <a:pt x="8176564" y="673913"/>
                  <a:pt x="8177250" y="672084"/>
                  <a:pt x="8178622" y="669341"/>
                </a:cubicBezTo>
                <a:cubicBezTo>
                  <a:pt x="8179993" y="666598"/>
                  <a:pt x="8180679" y="663398"/>
                  <a:pt x="8180679" y="659740"/>
                </a:cubicBezTo>
                <a:cubicBezTo>
                  <a:pt x="8180679" y="656082"/>
                  <a:pt x="8180679" y="649682"/>
                  <a:pt x="8180679" y="640538"/>
                </a:cubicBezTo>
                <a:close/>
                <a:moveTo>
                  <a:pt x="7359484" y="635659"/>
                </a:moveTo>
                <a:lnTo>
                  <a:pt x="7357872" y="636423"/>
                </a:lnTo>
                <a:lnTo>
                  <a:pt x="7359473" y="637223"/>
                </a:lnTo>
                <a:close/>
                <a:moveTo>
                  <a:pt x="586359" y="630251"/>
                </a:moveTo>
                <a:lnTo>
                  <a:pt x="584302" y="635051"/>
                </a:lnTo>
                <a:lnTo>
                  <a:pt x="581559" y="635051"/>
                </a:lnTo>
                <a:close/>
                <a:moveTo>
                  <a:pt x="6443015" y="625450"/>
                </a:moveTo>
                <a:cubicBezTo>
                  <a:pt x="6437528" y="630936"/>
                  <a:pt x="6432500" y="638480"/>
                  <a:pt x="6427927" y="648081"/>
                </a:cubicBezTo>
                <a:cubicBezTo>
                  <a:pt x="6423355" y="657683"/>
                  <a:pt x="6417412" y="665684"/>
                  <a:pt x="6410096" y="672084"/>
                </a:cubicBezTo>
                <a:lnTo>
                  <a:pt x="6421069" y="669341"/>
                </a:lnTo>
                <a:cubicBezTo>
                  <a:pt x="6385408" y="693116"/>
                  <a:pt x="6352489" y="717347"/>
                  <a:pt x="6322314" y="742036"/>
                </a:cubicBezTo>
                <a:lnTo>
                  <a:pt x="6304483" y="769468"/>
                </a:lnTo>
                <a:lnTo>
                  <a:pt x="6315456" y="806501"/>
                </a:lnTo>
                <a:lnTo>
                  <a:pt x="6448501" y="739293"/>
                </a:lnTo>
                <a:lnTo>
                  <a:pt x="6451244" y="628193"/>
                </a:lnTo>
                <a:close/>
                <a:moveTo>
                  <a:pt x="588417" y="625450"/>
                </a:moveTo>
                <a:lnTo>
                  <a:pt x="589445" y="627164"/>
                </a:lnTo>
                <a:lnTo>
                  <a:pt x="586359" y="630251"/>
                </a:lnTo>
                <a:close/>
                <a:moveTo>
                  <a:pt x="2939034" y="618592"/>
                </a:moveTo>
                <a:lnTo>
                  <a:pt x="2936291" y="635051"/>
                </a:lnTo>
                <a:lnTo>
                  <a:pt x="2939034" y="635051"/>
                </a:lnTo>
                <a:lnTo>
                  <a:pt x="2941777" y="618592"/>
                </a:lnTo>
                <a:close/>
                <a:moveTo>
                  <a:pt x="5601005" y="611734"/>
                </a:moveTo>
                <a:lnTo>
                  <a:pt x="5574944" y="635051"/>
                </a:lnTo>
                <a:lnTo>
                  <a:pt x="5588660" y="629565"/>
                </a:lnTo>
                <a:close/>
                <a:moveTo>
                  <a:pt x="1821332" y="603504"/>
                </a:moveTo>
                <a:cubicBezTo>
                  <a:pt x="1816760" y="603504"/>
                  <a:pt x="1812646" y="605333"/>
                  <a:pt x="1808988" y="608991"/>
                </a:cubicBezTo>
                <a:cubicBezTo>
                  <a:pt x="1805331" y="612648"/>
                  <a:pt x="1791614" y="621792"/>
                  <a:pt x="1767840" y="636423"/>
                </a:cubicBezTo>
                <a:cubicBezTo>
                  <a:pt x="1744066" y="651053"/>
                  <a:pt x="1717091" y="667970"/>
                  <a:pt x="1686916" y="687172"/>
                </a:cubicBezTo>
                <a:lnTo>
                  <a:pt x="1673200" y="700888"/>
                </a:lnTo>
                <a:lnTo>
                  <a:pt x="1655369" y="707746"/>
                </a:lnTo>
                <a:cubicBezTo>
                  <a:pt x="1652625" y="737921"/>
                  <a:pt x="1653540" y="767182"/>
                  <a:pt x="1658112" y="795528"/>
                </a:cubicBezTo>
                <a:lnTo>
                  <a:pt x="1767840" y="718719"/>
                </a:lnTo>
                <a:lnTo>
                  <a:pt x="1763725" y="702260"/>
                </a:lnTo>
                <a:lnTo>
                  <a:pt x="1774698" y="687172"/>
                </a:lnTo>
                <a:cubicBezTo>
                  <a:pt x="1782013" y="685343"/>
                  <a:pt x="1787271" y="683514"/>
                  <a:pt x="1790472" y="681686"/>
                </a:cubicBezTo>
                <a:cubicBezTo>
                  <a:pt x="1793672" y="679857"/>
                  <a:pt x="1796872" y="679628"/>
                  <a:pt x="1800073" y="681000"/>
                </a:cubicBezTo>
                <a:cubicBezTo>
                  <a:pt x="1803273" y="682371"/>
                  <a:pt x="1807617" y="683972"/>
                  <a:pt x="1813103" y="685800"/>
                </a:cubicBezTo>
                <a:close/>
                <a:moveTo>
                  <a:pt x="5189525" y="600761"/>
                </a:moveTo>
                <a:lnTo>
                  <a:pt x="5063338" y="656997"/>
                </a:lnTo>
                <a:lnTo>
                  <a:pt x="5071567" y="751637"/>
                </a:lnTo>
                <a:lnTo>
                  <a:pt x="5190897" y="600761"/>
                </a:lnTo>
                <a:close/>
                <a:moveTo>
                  <a:pt x="5292395" y="577444"/>
                </a:moveTo>
                <a:lnTo>
                  <a:pt x="5249875" y="625450"/>
                </a:lnTo>
                <a:lnTo>
                  <a:pt x="5229301" y="643281"/>
                </a:lnTo>
                <a:lnTo>
                  <a:pt x="5227930" y="650139"/>
                </a:lnTo>
                <a:lnTo>
                  <a:pt x="5215585" y="659740"/>
                </a:lnTo>
                <a:lnTo>
                  <a:pt x="5137404" y="751637"/>
                </a:lnTo>
                <a:cubicBezTo>
                  <a:pt x="5147462" y="747980"/>
                  <a:pt x="5154778" y="744322"/>
                  <a:pt x="5159350" y="740664"/>
                </a:cubicBezTo>
                <a:cubicBezTo>
                  <a:pt x="5163922" y="737007"/>
                  <a:pt x="5169408" y="735635"/>
                  <a:pt x="5175809" y="736550"/>
                </a:cubicBezTo>
                <a:cubicBezTo>
                  <a:pt x="5182210" y="737464"/>
                  <a:pt x="5191811" y="737921"/>
                  <a:pt x="5204613" y="737921"/>
                </a:cubicBezTo>
                <a:lnTo>
                  <a:pt x="5201869" y="744779"/>
                </a:lnTo>
                <a:lnTo>
                  <a:pt x="5205984" y="750266"/>
                </a:lnTo>
                <a:lnTo>
                  <a:pt x="5196383" y="755752"/>
                </a:lnTo>
                <a:lnTo>
                  <a:pt x="5218328" y="758495"/>
                </a:lnTo>
                <a:cubicBezTo>
                  <a:pt x="5216499" y="763067"/>
                  <a:pt x="5214214" y="766039"/>
                  <a:pt x="5211471" y="767411"/>
                </a:cubicBezTo>
                <a:cubicBezTo>
                  <a:pt x="5208727" y="768782"/>
                  <a:pt x="5207356" y="772668"/>
                  <a:pt x="5207356" y="779069"/>
                </a:cubicBezTo>
                <a:cubicBezTo>
                  <a:pt x="5207356" y="785470"/>
                  <a:pt x="5208499" y="790728"/>
                  <a:pt x="5210785" y="794843"/>
                </a:cubicBezTo>
                <a:cubicBezTo>
                  <a:pt x="5213070" y="798957"/>
                  <a:pt x="5215585" y="805130"/>
                  <a:pt x="5218328" y="813359"/>
                </a:cubicBezTo>
                <a:lnTo>
                  <a:pt x="5233416" y="810616"/>
                </a:lnTo>
                <a:lnTo>
                  <a:pt x="5203241" y="831190"/>
                </a:lnTo>
                <a:lnTo>
                  <a:pt x="5221072" y="849021"/>
                </a:lnTo>
                <a:lnTo>
                  <a:pt x="5278679" y="890169"/>
                </a:lnTo>
                <a:cubicBezTo>
                  <a:pt x="5280508" y="882854"/>
                  <a:pt x="5282108" y="875996"/>
                  <a:pt x="5283480" y="869595"/>
                </a:cubicBezTo>
                <a:cubicBezTo>
                  <a:pt x="5284851" y="863194"/>
                  <a:pt x="5289194" y="766268"/>
                  <a:pt x="5296510" y="578816"/>
                </a:cubicBezTo>
                <a:close/>
                <a:moveTo>
                  <a:pt x="1670457" y="552755"/>
                </a:moveTo>
                <a:lnTo>
                  <a:pt x="1663599" y="589788"/>
                </a:lnTo>
                <a:lnTo>
                  <a:pt x="1697889" y="552755"/>
                </a:lnTo>
                <a:close/>
                <a:moveTo>
                  <a:pt x="555498" y="528066"/>
                </a:moveTo>
                <a:cubicBezTo>
                  <a:pt x="544525" y="536296"/>
                  <a:pt x="539039" y="547269"/>
                  <a:pt x="539039" y="560985"/>
                </a:cubicBezTo>
                <a:lnTo>
                  <a:pt x="529437" y="563728"/>
                </a:lnTo>
                <a:lnTo>
                  <a:pt x="522580" y="573329"/>
                </a:lnTo>
                <a:lnTo>
                  <a:pt x="528066" y="574701"/>
                </a:lnTo>
                <a:lnTo>
                  <a:pt x="521208" y="582930"/>
                </a:lnTo>
                <a:lnTo>
                  <a:pt x="511607" y="584302"/>
                </a:lnTo>
                <a:lnTo>
                  <a:pt x="507492" y="592532"/>
                </a:lnTo>
                <a:lnTo>
                  <a:pt x="508864" y="599390"/>
                </a:lnTo>
                <a:lnTo>
                  <a:pt x="566471" y="566471"/>
                </a:lnTo>
                <a:lnTo>
                  <a:pt x="559613" y="537668"/>
                </a:lnTo>
                <a:lnTo>
                  <a:pt x="551383" y="537668"/>
                </a:lnTo>
                <a:lnTo>
                  <a:pt x="558241" y="529438"/>
                </a:lnTo>
                <a:close/>
                <a:moveTo>
                  <a:pt x="4170579" y="506121"/>
                </a:moveTo>
                <a:cubicBezTo>
                  <a:pt x="4163263" y="506121"/>
                  <a:pt x="4157777" y="508407"/>
                  <a:pt x="4154119" y="512979"/>
                </a:cubicBezTo>
                <a:cubicBezTo>
                  <a:pt x="4175150" y="530352"/>
                  <a:pt x="4197553" y="543611"/>
                  <a:pt x="4221328" y="552755"/>
                </a:cubicBezTo>
                <a:lnTo>
                  <a:pt x="4214470" y="507492"/>
                </a:lnTo>
                <a:close/>
                <a:moveTo>
                  <a:pt x="7585405" y="493776"/>
                </a:moveTo>
                <a:cubicBezTo>
                  <a:pt x="7583576" y="494691"/>
                  <a:pt x="7581747" y="494919"/>
                  <a:pt x="7579919" y="494462"/>
                </a:cubicBezTo>
                <a:cubicBezTo>
                  <a:pt x="7578090" y="494005"/>
                  <a:pt x="7533284" y="511607"/>
                  <a:pt x="7445502" y="547269"/>
                </a:cubicBezTo>
                <a:cubicBezTo>
                  <a:pt x="7445502" y="549098"/>
                  <a:pt x="7445959" y="550698"/>
                  <a:pt x="7446873" y="552069"/>
                </a:cubicBezTo>
                <a:cubicBezTo>
                  <a:pt x="7447788" y="553441"/>
                  <a:pt x="7448702" y="558013"/>
                  <a:pt x="7449617" y="565785"/>
                </a:cubicBezTo>
                <a:cubicBezTo>
                  <a:pt x="7450531" y="573558"/>
                  <a:pt x="7453274" y="587502"/>
                  <a:pt x="7457847" y="607619"/>
                </a:cubicBezTo>
                <a:cubicBezTo>
                  <a:pt x="7461504" y="607619"/>
                  <a:pt x="7464704" y="607619"/>
                  <a:pt x="7467448" y="607619"/>
                </a:cubicBezTo>
                <a:cubicBezTo>
                  <a:pt x="7470191" y="607619"/>
                  <a:pt x="7473391" y="607162"/>
                  <a:pt x="7477049" y="606248"/>
                </a:cubicBezTo>
                <a:cubicBezTo>
                  <a:pt x="7480706" y="605333"/>
                  <a:pt x="7485279" y="605105"/>
                  <a:pt x="7490765" y="605562"/>
                </a:cubicBezTo>
                <a:cubicBezTo>
                  <a:pt x="7496251" y="606019"/>
                  <a:pt x="7501280" y="603504"/>
                  <a:pt x="7505852" y="598018"/>
                </a:cubicBezTo>
                <a:cubicBezTo>
                  <a:pt x="7510424" y="592532"/>
                  <a:pt x="7518197" y="584302"/>
                  <a:pt x="7529170" y="573329"/>
                </a:cubicBezTo>
                <a:cubicBezTo>
                  <a:pt x="7541057" y="558699"/>
                  <a:pt x="7549515" y="548412"/>
                  <a:pt x="7554544" y="542468"/>
                </a:cubicBezTo>
                <a:cubicBezTo>
                  <a:pt x="7559573" y="536525"/>
                  <a:pt x="7563916" y="530581"/>
                  <a:pt x="7567574" y="524637"/>
                </a:cubicBezTo>
                <a:cubicBezTo>
                  <a:pt x="7571232" y="518694"/>
                  <a:pt x="7577175" y="508407"/>
                  <a:pt x="7585405" y="493776"/>
                </a:cubicBezTo>
                <a:close/>
                <a:moveTo>
                  <a:pt x="1832305" y="492405"/>
                </a:moveTo>
                <a:cubicBezTo>
                  <a:pt x="1807617" y="499720"/>
                  <a:pt x="1784757" y="511607"/>
                  <a:pt x="1763725" y="528066"/>
                </a:cubicBezTo>
                <a:lnTo>
                  <a:pt x="1712976" y="580187"/>
                </a:lnTo>
                <a:cubicBezTo>
                  <a:pt x="1734922" y="575615"/>
                  <a:pt x="1750238" y="571500"/>
                  <a:pt x="1758925" y="567843"/>
                </a:cubicBezTo>
                <a:cubicBezTo>
                  <a:pt x="1767612" y="564185"/>
                  <a:pt x="1775155" y="563499"/>
                  <a:pt x="1781556" y="565785"/>
                </a:cubicBezTo>
                <a:cubicBezTo>
                  <a:pt x="1787957" y="568071"/>
                  <a:pt x="1796186" y="569672"/>
                  <a:pt x="1806245" y="570586"/>
                </a:cubicBezTo>
                <a:lnTo>
                  <a:pt x="1808988" y="584302"/>
                </a:lnTo>
                <a:cubicBezTo>
                  <a:pt x="1806245" y="587045"/>
                  <a:pt x="1805331" y="590703"/>
                  <a:pt x="1806245" y="595275"/>
                </a:cubicBezTo>
                <a:lnTo>
                  <a:pt x="1821332" y="589788"/>
                </a:lnTo>
                <a:close/>
                <a:moveTo>
                  <a:pt x="6448501" y="484175"/>
                </a:moveTo>
                <a:lnTo>
                  <a:pt x="6430671" y="492405"/>
                </a:lnTo>
                <a:lnTo>
                  <a:pt x="6320942" y="610362"/>
                </a:lnTo>
                <a:lnTo>
                  <a:pt x="6382664" y="581559"/>
                </a:lnTo>
                <a:lnTo>
                  <a:pt x="6396380" y="566471"/>
                </a:lnTo>
                <a:cubicBezTo>
                  <a:pt x="6402782" y="566471"/>
                  <a:pt x="6407582" y="566243"/>
                  <a:pt x="6410782" y="565785"/>
                </a:cubicBezTo>
                <a:cubicBezTo>
                  <a:pt x="6413983" y="565328"/>
                  <a:pt x="6418326" y="566471"/>
                  <a:pt x="6423812" y="569214"/>
                </a:cubicBezTo>
                <a:cubicBezTo>
                  <a:pt x="6429299" y="571958"/>
                  <a:pt x="6437986" y="575158"/>
                  <a:pt x="6449873" y="578816"/>
                </a:cubicBezTo>
                <a:close/>
                <a:moveTo>
                  <a:pt x="6397752" y="480060"/>
                </a:moveTo>
                <a:lnTo>
                  <a:pt x="6322314" y="510236"/>
                </a:lnTo>
                <a:cubicBezTo>
                  <a:pt x="6315913" y="531267"/>
                  <a:pt x="6314084" y="550926"/>
                  <a:pt x="6316828" y="569214"/>
                </a:cubicBezTo>
                <a:close/>
                <a:moveTo>
                  <a:pt x="3938778" y="477317"/>
                </a:moveTo>
                <a:lnTo>
                  <a:pt x="3944607" y="477317"/>
                </a:lnTo>
                <a:lnTo>
                  <a:pt x="3944264" y="478689"/>
                </a:lnTo>
                <a:close/>
                <a:moveTo>
                  <a:pt x="526695" y="444399"/>
                </a:moveTo>
                <a:lnTo>
                  <a:pt x="432054" y="503378"/>
                </a:lnTo>
                <a:cubicBezTo>
                  <a:pt x="431140" y="506121"/>
                  <a:pt x="429539" y="509093"/>
                  <a:pt x="427253" y="512293"/>
                </a:cubicBezTo>
                <a:cubicBezTo>
                  <a:pt x="424967" y="515493"/>
                  <a:pt x="424281" y="529667"/>
                  <a:pt x="425196" y="554813"/>
                </a:cubicBezTo>
                <a:cubicBezTo>
                  <a:pt x="426110" y="579959"/>
                  <a:pt x="427025" y="604419"/>
                  <a:pt x="427939" y="628193"/>
                </a:cubicBezTo>
                <a:lnTo>
                  <a:pt x="437540" y="624078"/>
                </a:lnTo>
                <a:lnTo>
                  <a:pt x="544525" y="500634"/>
                </a:lnTo>
                <a:lnTo>
                  <a:pt x="528066" y="445770"/>
                </a:lnTo>
                <a:close/>
                <a:moveTo>
                  <a:pt x="4023817" y="438912"/>
                </a:moveTo>
                <a:lnTo>
                  <a:pt x="3988156" y="455372"/>
                </a:lnTo>
                <a:lnTo>
                  <a:pt x="3977183" y="467716"/>
                </a:lnTo>
                <a:lnTo>
                  <a:pt x="4033419" y="438912"/>
                </a:lnTo>
                <a:close/>
                <a:moveTo>
                  <a:pt x="5746198" y="431980"/>
                </a:moveTo>
                <a:lnTo>
                  <a:pt x="5745023" y="433426"/>
                </a:lnTo>
                <a:lnTo>
                  <a:pt x="5720334" y="449885"/>
                </a:lnTo>
                <a:close/>
                <a:moveTo>
                  <a:pt x="373075" y="423825"/>
                </a:moveTo>
                <a:lnTo>
                  <a:pt x="333299" y="436169"/>
                </a:lnTo>
                <a:lnTo>
                  <a:pt x="322326" y="512979"/>
                </a:lnTo>
                <a:lnTo>
                  <a:pt x="356616" y="499263"/>
                </a:lnTo>
                <a:close/>
                <a:moveTo>
                  <a:pt x="599389" y="419710"/>
                </a:moveTo>
                <a:cubicBezTo>
                  <a:pt x="588417" y="422453"/>
                  <a:pt x="579729" y="424053"/>
                  <a:pt x="573329" y="424511"/>
                </a:cubicBezTo>
                <a:cubicBezTo>
                  <a:pt x="566928" y="424968"/>
                  <a:pt x="562356" y="426111"/>
                  <a:pt x="559613" y="427940"/>
                </a:cubicBezTo>
                <a:cubicBezTo>
                  <a:pt x="556870" y="429768"/>
                  <a:pt x="553212" y="432512"/>
                  <a:pt x="548640" y="436169"/>
                </a:cubicBezTo>
                <a:cubicBezTo>
                  <a:pt x="552298" y="448971"/>
                  <a:pt x="559156" y="459944"/>
                  <a:pt x="569214" y="469088"/>
                </a:cubicBezTo>
                <a:cubicBezTo>
                  <a:pt x="578358" y="456286"/>
                  <a:pt x="584759" y="448056"/>
                  <a:pt x="588417" y="444399"/>
                </a:cubicBezTo>
                <a:cubicBezTo>
                  <a:pt x="592074" y="440741"/>
                  <a:pt x="594589" y="437312"/>
                  <a:pt x="595960" y="434112"/>
                </a:cubicBezTo>
                <a:cubicBezTo>
                  <a:pt x="597332" y="430911"/>
                  <a:pt x="598475" y="426111"/>
                  <a:pt x="599389" y="419710"/>
                </a:cubicBezTo>
                <a:close/>
                <a:moveTo>
                  <a:pt x="5762854" y="411480"/>
                </a:moveTo>
                <a:cubicBezTo>
                  <a:pt x="5758281" y="415138"/>
                  <a:pt x="5755996" y="419710"/>
                  <a:pt x="5755996" y="425196"/>
                </a:cubicBezTo>
                <a:lnTo>
                  <a:pt x="5746198" y="431980"/>
                </a:lnTo>
                <a:close/>
                <a:moveTo>
                  <a:pt x="5310226" y="379934"/>
                </a:moveTo>
                <a:cubicBezTo>
                  <a:pt x="5295595" y="383591"/>
                  <a:pt x="5283022" y="386106"/>
                  <a:pt x="5272507" y="387477"/>
                </a:cubicBezTo>
                <a:cubicBezTo>
                  <a:pt x="5261991" y="388849"/>
                  <a:pt x="5238217" y="397307"/>
                  <a:pt x="5201183" y="412852"/>
                </a:cubicBezTo>
                <a:cubicBezTo>
                  <a:pt x="5164150" y="428397"/>
                  <a:pt x="5109972" y="467259"/>
                  <a:pt x="5038649" y="529438"/>
                </a:cubicBezTo>
                <a:lnTo>
                  <a:pt x="5045507" y="551384"/>
                </a:lnTo>
                <a:cubicBezTo>
                  <a:pt x="5073853" y="539496"/>
                  <a:pt x="5097399" y="530352"/>
                  <a:pt x="5116144" y="523952"/>
                </a:cubicBezTo>
                <a:cubicBezTo>
                  <a:pt x="5134889" y="517551"/>
                  <a:pt x="5156606" y="510464"/>
                  <a:pt x="5181296" y="502692"/>
                </a:cubicBezTo>
                <a:cubicBezTo>
                  <a:pt x="5205984" y="494919"/>
                  <a:pt x="5223358" y="494691"/>
                  <a:pt x="5233416" y="502006"/>
                </a:cubicBezTo>
                <a:cubicBezTo>
                  <a:pt x="5243474" y="509321"/>
                  <a:pt x="5252619" y="512064"/>
                  <a:pt x="5260848" y="510236"/>
                </a:cubicBezTo>
                <a:cubicBezTo>
                  <a:pt x="5269078" y="508407"/>
                  <a:pt x="5274792" y="509321"/>
                  <a:pt x="5277993" y="512979"/>
                </a:cubicBezTo>
                <a:cubicBezTo>
                  <a:pt x="5281194" y="516636"/>
                  <a:pt x="5285079" y="520751"/>
                  <a:pt x="5289652" y="525323"/>
                </a:cubicBezTo>
                <a:lnTo>
                  <a:pt x="5292395" y="545897"/>
                </a:lnTo>
                <a:lnTo>
                  <a:pt x="5299253" y="541782"/>
                </a:lnTo>
                <a:close/>
                <a:moveTo>
                  <a:pt x="7922818" y="375819"/>
                </a:moveTo>
                <a:cubicBezTo>
                  <a:pt x="7918246" y="379476"/>
                  <a:pt x="7914132" y="384048"/>
                  <a:pt x="7910474" y="389535"/>
                </a:cubicBezTo>
                <a:lnTo>
                  <a:pt x="7904988" y="392278"/>
                </a:lnTo>
                <a:lnTo>
                  <a:pt x="7903616" y="390906"/>
                </a:lnTo>
                <a:cubicBezTo>
                  <a:pt x="7908188" y="387249"/>
                  <a:pt x="7912303" y="382677"/>
                  <a:pt x="7915960" y="377190"/>
                </a:cubicBezTo>
                <a:close/>
                <a:moveTo>
                  <a:pt x="500634" y="362103"/>
                </a:moveTo>
                <a:lnTo>
                  <a:pt x="497891" y="367589"/>
                </a:lnTo>
                <a:cubicBezTo>
                  <a:pt x="496062" y="368504"/>
                  <a:pt x="492176" y="369875"/>
                  <a:pt x="486232" y="371704"/>
                </a:cubicBezTo>
                <a:cubicBezTo>
                  <a:pt x="480289" y="373533"/>
                  <a:pt x="473202" y="375590"/>
                  <a:pt x="464972" y="377876"/>
                </a:cubicBezTo>
                <a:cubicBezTo>
                  <a:pt x="456743" y="380162"/>
                  <a:pt x="449427" y="381305"/>
                  <a:pt x="443027" y="381305"/>
                </a:cubicBezTo>
                <a:lnTo>
                  <a:pt x="434797" y="392278"/>
                </a:lnTo>
                <a:lnTo>
                  <a:pt x="455371" y="386792"/>
                </a:lnTo>
                <a:lnTo>
                  <a:pt x="426568" y="403251"/>
                </a:lnTo>
                <a:lnTo>
                  <a:pt x="443027" y="448514"/>
                </a:lnTo>
                <a:lnTo>
                  <a:pt x="517093" y="412852"/>
                </a:lnTo>
                <a:lnTo>
                  <a:pt x="504749" y="363474"/>
                </a:lnTo>
                <a:close/>
                <a:moveTo>
                  <a:pt x="625450" y="329184"/>
                </a:moveTo>
                <a:lnTo>
                  <a:pt x="628193" y="334671"/>
                </a:lnTo>
                <a:cubicBezTo>
                  <a:pt x="622706" y="336500"/>
                  <a:pt x="614020" y="338328"/>
                  <a:pt x="602133" y="340157"/>
                </a:cubicBezTo>
                <a:cubicBezTo>
                  <a:pt x="590245" y="341986"/>
                  <a:pt x="582016" y="344043"/>
                  <a:pt x="577443" y="346329"/>
                </a:cubicBezTo>
                <a:cubicBezTo>
                  <a:pt x="572872" y="348615"/>
                  <a:pt x="568528" y="349987"/>
                  <a:pt x="564413" y="350444"/>
                </a:cubicBezTo>
                <a:cubicBezTo>
                  <a:pt x="560299" y="350901"/>
                  <a:pt x="554583" y="352044"/>
                  <a:pt x="547268" y="353873"/>
                </a:cubicBezTo>
                <a:lnTo>
                  <a:pt x="543154" y="351130"/>
                </a:lnTo>
                <a:lnTo>
                  <a:pt x="537667" y="357988"/>
                </a:lnTo>
                <a:lnTo>
                  <a:pt x="522580" y="353873"/>
                </a:lnTo>
                <a:lnTo>
                  <a:pt x="526695" y="363474"/>
                </a:lnTo>
                <a:lnTo>
                  <a:pt x="521208" y="362103"/>
                </a:lnTo>
                <a:lnTo>
                  <a:pt x="543154" y="400508"/>
                </a:lnTo>
                <a:cubicBezTo>
                  <a:pt x="571500" y="391364"/>
                  <a:pt x="591388" y="384506"/>
                  <a:pt x="602818" y="379934"/>
                </a:cubicBezTo>
                <a:cubicBezTo>
                  <a:pt x="614248" y="375362"/>
                  <a:pt x="622706" y="374219"/>
                  <a:pt x="628193" y="376505"/>
                </a:cubicBezTo>
                <a:cubicBezTo>
                  <a:pt x="633679" y="378791"/>
                  <a:pt x="638480" y="378791"/>
                  <a:pt x="642594" y="376505"/>
                </a:cubicBezTo>
                <a:cubicBezTo>
                  <a:pt x="646710" y="374219"/>
                  <a:pt x="650824" y="374676"/>
                  <a:pt x="654939" y="377876"/>
                </a:cubicBezTo>
                <a:cubicBezTo>
                  <a:pt x="659054" y="381077"/>
                  <a:pt x="665226" y="384963"/>
                  <a:pt x="673456" y="389535"/>
                </a:cubicBezTo>
                <a:lnTo>
                  <a:pt x="674827" y="401879"/>
                </a:lnTo>
                <a:cubicBezTo>
                  <a:pt x="660197" y="419253"/>
                  <a:pt x="645566" y="436169"/>
                  <a:pt x="630936" y="452628"/>
                </a:cubicBezTo>
                <a:lnTo>
                  <a:pt x="618592" y="463601"/>
                </a:lnTo>
                <a:cubicBezTo>
                  <a:pt x="613105" y="470002"/>
                  <a:pt x="609448" y="476403"/>
                  <a:pt x="607619" y="482804"/>
                </a:cubicBezTo>
                <a:lnTo>
                  <a:pt x="587045" y="502006"/>
                </a:lnTo>
                <a:lnTo>
                  <a:pt x="593903" y="512979"/>
                </a:lnTo>
                <a:cubicBezTo>
                  <a:pt x="602133" y="514808"/>
                  <a:pt x="608076" y="515951"/>
                  <a:pt x="611734" y="516408"/>
                </a:cubicBezTo>
                <a:cubicBezTo>
                  <a:pt x="615391" y="516865"/>
                  <a:pt x="617677" y="516865"/>
                  <a:pt x="618592" y="516408"/>
                </a:cubicBezTo>
                <a:cubicBezTo>
                  <a:pt x="619506" y="515951"/>
                  <a:pt x="620878" y="515265"/>
                  <a:pt x="622706" y="514350"/>
                </a:cubicBezTo>
                <a:lnTo>
                  <a:pt x="626821" y="506121"/>
                </a:lnTo>
                <a:cubicBezTo>
                  <a:pt x="629565" y="505206"/>
                  <a:pt x="631851" y="503835"/>
                  <a:pt x="633679" y="502006"/>
                </a:cubicBezTo>
                <a:cubicBezTo>
                  <a:pt x="635508" y="500177"/>
                  <a:pt x="643738" y="497891"/>
                  <a:pt x="658368" y="495148"/>
                </a:cubicBezTo>
                <a:cubicBezTo>
                  <a:pt x="672998" y="492405"/>
                  <a:pt x="683514" y="493776"/>
                  <a:pt x="689915" y="499263"/>
                </a:cubicBezTo>
                <a:cubicBezTo>
                  <a:pt x="696316" y="504749"/>
                  <a:pt x="705460" y="511607"/>
                  <a:pt x="717347" y="519837"/>
                </a:cubicBezTo>
                <a:lnTo>
                  <a:pt x="721462" y="530810"/>
                </a:lnTo>
                <a:lnTo>
                  <a:pt x="680314" y="569214"/>
                </a:lnTo>
                <a:cubicBezTo>
                  <a:pt x="681228" y="592074"/>
                  <a:pt x="687629" y="613563"/>
                  <a:pt x="699516" y="633680"/>
                </a:cubicBezTo>
                <a:lnTo>
                  <a:pt x="707745" y="635051"/>
                </a:lnTo>
                <a:lnTo>
                  <a:pt x="705002" y="628193"/>
                </a:lnTo>
                <a:lnTo>
                  <a:pt x="714604" y="635051"/>
                </a:lnTo>
                <a:cubicBezTo>
                  <a:pt x="737463" y="601218"/>
                  <a:pt x="759409" y="566471"/>
                  <a:pt x="780441" y="530810"/>
                </a:cubicBezTo>
                <a:lnTo>
                  <a:pt x="773582" y="533553"/>
                </a:lnTo>
                <a:lnTo>
                  <a:pt x="772211" y="528066"/>
                </a:lnTo>
                <a:lnTo>
                  <a:pt x="787299" y="493776"/>
                </a:lnTo>
                <a:lnTo>
                  <a:pt x="676199" y="330556"/>
                </a:lnTo>
                <a:lnTo>
                  <a:pt x="637794" y="329184"/>
                </a:lnTo>
                <a:close/>
                <a:moveTo>
                  <a:pt x="7992770" y="322326"/>
                </a:moveTo>
                <a:lnTo>
                  <a:pt x="7988655" y="329184"/>
                </a:lnTo>
                <a:cubicBezTo>
                  <a:pt x="7983169" y="331928"/>
                  <a:pt x="7977682" y="334214"/>
                  <a:pt x="7972197" y="336042"/>
                </a:cubicBezTo>
                <a:close/>
                <a:moveTo>
                  <a:pt x="1846021" y="303124"/>
                </a:moveTo>
                <a:lnTo>
                  <a:pt x="1737665" y="351130"/>
                </a:lnTo>
                <a:lnTo>
                  <a:pt x="1728064" y="362103"/>
                </a:lnTo>
                <a:lnTo>
                  <a:pt x="1691030" y="359360"/>
                </a:lnTo>
                <a:cubicBezTo>
                  <a:pt x="1683715" y="395936"/>
                  <a:pt x="1680058" y="432054"/>
                  <a:pt x="1680058" y="467716"/>
                </a:cubicBezTo>
                <a:cubicBezTo>
                  <a:pt x="1710233" y="456743"/>
                  <a:pt x="1732407" y="448971"/>
                  <a:pt x="1746580" y="444399"/>
                </a:cubicBezTo>
                <a:cubicBezTo>
                  <a:pt x="1760754" y="439827"/>
                  <a:pt x="1771498" y="434340"/>
                  <a:pt x="1778813" y="427940"/>
                </a:cubicBezTo>
                <a:cubicBezTo>
                  <a:pt x="1786128" y="421539"/>
                  <a:pt x="1793215" y="419024"/>
                  <a:pt x="1800073" y="420396"/>
                </a:cubicBezTo>
                <a:cubicBezTo>
                  <a:pt x="1806931" y="421767"/>
                  <a:pt x="1816760" y="422910"/>
                  <a:pt x="1829562" y="423825"/>
                </a:cubicBezTo>
                <a:lnTo>
                  <a:pt x="1837792" y="434798"/>
                </a:lnTo>
                <a:cubicBezTo>
                  <a:pt x="1844193" y="391821"/>
                  <a:pt x="1847393" y="348387"/>
                  <a:pt x="1847393" y="304496"/>
                </a:cubicBezTo>
                <a:close/>
                <a:moveTo>
                  <a:pt x="8029804" y="296266"/>
                </a:moveTo>
                <a:lnTo>
                  <a:pt x="8024317" y="301752"/>
                </a:lnTo>
                <a:lnTo>
                  <a:pt x="8016087" y="305867"/>
                </a:lnTo>
                <a:lnTo>
                  <a:pt x="8011972" y="311354"/>
                </a:lnTo>
                <a:cubicBezTo>
                  <a:pt x="8009229" y="313182"/>
                  <a:pt x="8006714" y="314097"/>
                  <a:pt x="8004428" y="314097"/>
                </a:cubicBezTo>
                <a:cubicBezTo>
                  <a:pt x="8002142" y="314097"/>
                  <a:pt x="7999857" y="315011"/>
                  <a:pt x="7997571" y="316840"/>
                </a:cubicBezTo>
                <a:cubicBezTo>
                  <a:pt x="7995285" y="318669"/>
                  <a:pt x="7992770" y="320040"/>
                  <a:pt x="7990027" y="320955"/>
                </a:cubicBezTo>
                <a:cubicBezTo>
                  <a:pt x="7987284" y="321869"/>
                  <a:pt x="7984311" y="323469"/>
                  <a:pt x="7981111" y="325755"/>
                </a:cubicBezTo>
                <a:cubicBezTo>
                  <a:pt x="7977911" y="328041"/>
                  <a:pt x="7974481" y="329870"/>
                  <a:pt x="7970825" y="331242"/>
                </a:cubicBezTo>
                <a:cubicBezTo>
                  <a:pt x="7967167" y="332613"/>
                  <a:pt x="7961223" y="336042"/>
                  <a:pt x="7952994" y="341529"/>
                </a:cubicBezTo>
                <a:lnTo>
                  <a:pt x="7957108" y="342900"/>
                </a:lnTo>
                <a:lnTo>
                  <a:pt x="7952994" y="342900"/>
                </a:lnTo>
                <a:lnTo>
                  <a:pt x="7952994" y="347015"/>
                </a:lnTo>
                <a:lnTo>
                  <a:pt x="7948879" y="345644"/>
                </a:lnTo>
                <a:lnTo>
                  <a:pt x="7926933" y="357988"/>
                </a:lnTo>
                <a:lnTo>
                  <a:pt x="7932420" y="357988"/>
                </a:lnTo>
                <a:cubicBezTo>
                  <a:pt x="7927847" y="362560"/>
                  <a:pt x="7924190" y="367589"/>
                  <a:pt x="7921447" y="373076"/>
                </a:cubicBezTo>
                <a:cubicBezTo>
                  <a:pt x="7910474" y="378562"/>
                  <a:pt x="7899958" y="383134"/>
                  <a:pt x="7889900" y="386792"/>
                </a:cubicBezTo>
                <a:lnTo>
                  <a:pt x="7888528" y="390906"/>
                </a:lnTo>
                <a:lnTo>
                  <a:pt x="7894015" y="388163"/>
                </a:lnTo>
                <a:lnTo>
                  <a:pt x="7902245" y="392278"/>
                </a:lnTo>
                <a:lnTo>
                  <a:pt x="7889900" y="396393"/>
                </a:lnTo>
                <a:lnTo>
                  <a:pt x="7894015" y="397764"/>
                </a:lnTo>
                <a:lnTo>
                  <a:pt x="7889900" y="401879"/>
                </a:lnTo>
                <a:lnTo>
                  <a:pt x="7883042" y="401879"/>
                </a:lnTo>
                <a:lnTo>
                  <a:pt x="7872069" y="416967"/>
                </a:lnTo>
                <a:lnTo>
                  <a:pt x="7878928" y="412852"/>
                </a:lnTo>
                <a:lnTo>
                  <a:pt x="7880299" y="414224"/>
                </a:lnTo>
                <a:lnTo>
                  <a:pt x="7876184" y="418338"/>
                </a:lnTo>
                <a:lnTo>
                  <a:pt x="7870698" y="423825"/>
                </a:lnTo>
                <a:cubicBezTo>
                  <a:pt x="7878013" y="419253"/>
                  <a:pt x="7886699" y="414224"/>
                  <a:pt x="7896758" y="408737"/>
                </a:cubicBezTo>
                <a:lnTo>
                  <a:pt x="7898130" y="403251"/>
                </a:lnTo>
                <a:cubicBezTo>
                  <a:pt x="7905445" y="397764"/>
                  <a:pt x="7910474" y="393878"/>
                  <a:pt x="7913218" y="391592"/>
                </a:cubicBezTo>
                <a:cubicBezTo>
                  <a:pt x="7915960" y="389306"/>
                  <a:pt x="7918246" y="387935"/>
                  <a:pt x="7920075" y="387477"/>
                </a:cubicBezTo>
                <a:cubicBezTo>
                  <a:pt x="7921903" y="387020"/>
                  <a:pt x="7923275" y="386792"/>
                  <a:pt x="7924190" y="386792"/>
                </a:cubicBezTo>
                <a:lnTo>
                  <a:pt x="7925562" y="381305"/>
                </a:lnTo>
                <a:cubicBezTo>
                  <a:pt x="7951164" y="364846"/>
                  <a:pt x="7975853" y="346101"/>
                  <a:pt x="7999629" y="325070"/>
                </a:cubicBezTo>
                <a:lnTo>
                  <a:pt x="8003744" y="327813"/>
                </a:lnTo>
                <a:lnTo>
                  <a:pt x="8003744" y="322326"/>
                </a:lnTo>
                <a:cubicBezTo>
                  <a:pt x="8007400" y="319583"/>
                  <a:pt x="8009915" y="317526"/>
                  <a:pt x="8011287" y="316154"/>
                </a:cubicBezTo>
                <a:cubicBezTo>
                  <a:pt x="8012658" y="314783"/>
                  <a:pt x="8014487" y="313868"/>
                  <a:pt x="8016773" y="313411"/>
                </a:cubicBezTo>
                <a:cubicBezTo>
                  <a:pt x="8019059" y="312954"/>
                  <a:pt x="8020888" y="312268"/>
                  <a:pt x="8022260" y="311354"/>
                </a:cubicBezTo>
                <a:cubicBezTo>
                  <a:pt x="8023631" y="310439"/>
                  <a:pt x="8026603" y="308610"/>
                  <a:pt x="8031174" y="305867"/>
                </a:cubicBezTo>
                <a:lnTo>
                  <a:pt x="8027061" y="305867"/>
                </a:lnTo>
                <a:cubicBezTo>
                  <a:pt x="8028888" y="303124"/>
                  <a:pt x="8029804" y="299923"/>
                  <a:pt x="8029804" y="296266"/>
                </a:cubicBezTo>
                <a:close/>
                <a:moveTo>
                  <a:pt x="8075066" y="292151"/>
                </a:moveTo>
                <a:lnTo>
                  <a:pt x="8075066" y="294894"/>
                </a:lnTo>
                <a:cubicBezTo>
                  <a:pt x="8068665" y="298552"/>
                  <a:pt x="8062264" y="302667"/>
                  <a:pt x="8055864" y="307239"/>
                </a:cubicBezTo>
                <a:lnTo>
                  <a:pt x="8054492" y="307239"/>
                </a:lnTo>
                <a:close/>
                <a:moveTo>
                  <a:pt x="484175" y="279807"/>
                </a:moveTo>
                <a:cubicBezTo>
                  <a:pt x="443941" y="288036"/>
                  <a:pt x="404622" y="296266"/>
                  <a:pt x="366217" y="304496"/>
                </a:cubicBezTo>
                <a:cubicBezTo>
                  <a:pt x="364389" y="309982"/>
                  <a:pt x="362331" y="314325"/>
                  <a:pt x="360045" y="317526"/>
                </a:cubicBezTo>
                <a:cubicBezTo>
                  <a:pt x="357759" y="320726"/>
                  <a:pt x="355702" y="326213"/>
                  <a:pt x="353873" y="333985"/>
                </a:cubicBezTo>
                <a:cubicBezTo>
                  <a:pt x="352044" y="341757"/>
                  <a:pt x="349301" y="354788"/>
                  <a:pt x="345643" y="373076"/>
                </a:cubicBezTo>
                <a:lnTo>
                  <a:pt x="493776" y="325070"/>
                </a:lnTo>
                <a:close/>
                <a:moveTo>
                  <a:pt x="6412840" y="248260"/>
                </a:moveTo>
                <a:lnTo>
                  <a:pt x="6340145" y="270206"/>
                </a:lnTo>
                <a:cubicBezTo>
                  <a:pt x="6337401" y="281178"/>
                  <a:pt x="6335116" y="289637"/>
                  <a:pt x="6333286" y="295580"/>
                </a:cubicBezTo>
                <a:cubicBezTo>
                  <a:pt x="6331459" y="301524"/>
                  <a:pt x="6330315" y="313182"/>
                  <a:pt x="6329858" y="330556"/>
                </a:cubicBezTo>
                <a:cubicBezTo>
                  <a:pt x="6329401" y="347930"/>
                  <a:pt x="6327344" y="379019"/>
                  <a:pt x="6323685" y="423825"/>
                </a:cubicBezTo>
                <a:cubicBezTo>
                  <a:pt x="6357519" y="409194"/>
                  <a:pt x="6381750" y="399365"/>
                  <a:pt x="6396380" y="394335"/>
                </a:cubicBezTo>
                <a:cubicBezTo>
                  <a:pt x="6411011" y="389306"/>
                  <a:pt x="6421526" y="384963"/>
                  <a:pt x="6427927" y="381305"/>
                </a:cubicBezTo>
                <a:cubicBezTo>
                  <a:pt x="6434328" y="377648"/>
                  <a:pt x="6442101" y="372618"/>
                  <a:pt x="6451244" y="366218"/>
                </a:cubicBezTo>
                <a:cubicBezTo>
                  <a:pt x="6450330" y="347015"/>
                  <a:pt x="6449873" y="333528"/>
                  <a:pt x="6449873" y="325755"/>
                </a:cubicBezTo>
                <a:cubicBezTo>
                  <a:pt x="6449873" y="317983"/>
                  <a:pt x="6448273" y="309982"/>
                  <a:pt x="6445072" y="301752"/>
                </a:cubicBezTo>
                <a:cubicBezTo>
                  <a:pt x="6441872" y="293523"/>
                  <a:pt x="6437986" y="278435"/>
                  <a:pt x="6433413" y="256490"/>
                </a:cubicBezTo>
                <a:lnTo>
                  <a:pt x="6415583" y="248260"/>
                </a:lnTo>
                <a:close/>
                <a:moveTo>
                  <a:pt x="603504" y="238659"/>
                </a:moveTo>
                <a:lnTo>
                  <a:pt x="495148" y="272949"/>
                </a:lnTo>
                <a:lnTo>
                  <a:pt x="492405" y="279807"/>
                </a:lnTo>
                <a:lnTo>
                  <a:pt x="499263" y="301752"/>
                </a:lnTo>
                <a:lnTo>
                  <a:pt x="500634" y="292151"/>
                </a:lnTo>
                <a:cubicBezTo>
                  <a:pt x="506120" y="297638"/>
                  <a:pt x="510007" y="301295"/>
                  <a:pt x="512293" y="303124"/>
                </a:cubicBezTo>
                <a:cubicBezTo>
                  <a:pt x="514579" y="304953"/>
                  <a:pt x="515950" y="307010"/>
                  <a:pt x="516408" y="309296"/>
                </a:cubicBezTo>
                <a:cubicBezTo>
                  <a:pt x="516864" y="311582"/>
                  <a:pt x="517093" y="313640"/>
                  <a:pt x="517093" y="315468"/>
                </a:cubicBezTo>
                <a:cubicBezTo>
                  <a:pt x="531724" y="312725"/>
                  <a:pt x="542925" y="310896"/>
                  <a:pt x="550698" y="309982"/>
                </a:cubicBezTo>
                <a:cubicBezTo>
                  <a:pt x="558470" y="309068"/>
                  <a:pt x="566242" y="305867"/>
                  <a:pt x="574015" y="300381"/>
                </a:cubicBezTo>
                <a:cubicBezTo>
                  <a:pt x="581787" y="294894"/>
                  <a:pt x="591388" y="293751"/>
                  <a:pt x="602818" y="296952"/>
                </a:cubicBezTo>
                <a:cubicBezTo>
                  <a:pt x="614248" y="300152"/>
                  <a:pt x="631851" y="303124"/>
                  <a:pt x="655625" y="305867"/>
                </a:cubicBezTo>
                <a:lnTo>
                  <a:pt x="604875" y="240030"/>
                </a:lnTo>
                <a:close/>
                <a:moveTo>
                  <a:pt x="969721" y="126188"/>
                </a:moveTo>
                <a:cubicBezTo>
                  <a:pt x="980694" y="128016"/>
                  <a:pt x="996696" y="130760"/>
                  <a:pt x="1017727" y="134417"/>
                </a:cubicBezTo>
                <a:cubicBezTo>
                  <a:pt x="1038759" y="138075"/>
                  <a:pt x="1052932" y="141732"/>
                  <a:pt x="1060247" y="145390"/>
                </a:cubicBezTo>
                <a:lnTo>
                  <a:pt x="1056132" y="152248"/>
                </a:lnTo>
                <a:lnTo>
                  <a:pt x="1041044" y="157734"/>
                </a:lnTo>
                <a:cubicBezTo>
                  <a:pt x="1044702" y="168707"/>
                  <a:pt x="1047445" y="176480"/>
                  <a:pt x="1049274" y="181052"/>
                </a:cubicBezTo>
                <a:cubicBezTo>
                  <a:pt x="1051103" y="185623"/>
                  <a:pt x="1051789" y="189052"/>
                  <a:pt x="1051332" y="191339"/>
                </a:cubicBezTo>
                <a:cubicBezTo>
                  <a:pt x="1050874" y="193625"/>
                  <a:pt x="1050646" y="197511"/>
                  <a:pt x="1050646" y="202997"/>
                </a:cubicBezTo>
                <a:lnTo>
                  <a:pt x="1038301" y="205740"/>
                </a:lnTo>
                <a:lnTo>
                  <a:pt x="1016356" y="230429"/>
                </a:lnTo>
                <a:cubicBezTo>
                  <a:pt x="1014527" y="229515"/>
                  <a:pt x="1006754" y="223114"/>
                  <a:pt x="993039" y="211227"/>
                </a:cubicBezTo>
                <a:cubicBezTo>
                  <a:pt x="979323" y="199340"/>
                  <a:pt x="958748" y="179223"/>
                  <a:pt x="931316" y="150876"/>
                </a:cubicBezTo>
                <a:lnTo>
                  <a:pt x="954634" y="150876"/>
                </a:lnTo>
                <a:lnTo>
                  <a:pt x="943661" y="139904"/>
                </a:lnTo>
                <a:lnTo>
                  <a:pt x="950519" y="131674"/>
                </a:lnTo>
                <a:close/>
                <a:moveTo>
                  <a:pt x="8075066" y="115215"/>
                </a:moveTo>
                <a:lnTo>
                  <a:pt x="8079181" y="115215"/>
                </a:lnTo>
                <a:lnTo>
                  <a:pt x="8083296" y="123444"/>
                </a:lnTo>
                <a:lnTo>
                  <a:pt x="8091525" y="128931"/>
                </a:lnTo>
                <a:lnTo>
                  <a:pt x="8094268" y="131674"/>
                </a:lnTo>
                <a:cubicBezTo>
                  <a:pt x="8097926" y="132588"/>
                  <a:pt x="8102041" y="133731"/>
                  <a:pt x="8106613" y="135103"/>
                </a:cubicBezTo>
                <a:cubicBezTo>
                  <a:pt x="8111185" y="136475"/>
                  <a:pt x="8115070" y="138303"/>
                  <a:pt x="8118271" y="140589"/>
                </a:cubicBezTo>
                <a:cubicBezTo>
                  <a:pt x="8121471" y="142875"/>
                  <a:pt x="8123529" y="144018"/>
                  <a:pt x="8124444" y="144018"/>
                </a:cubicBezTo>
                <a:cubicBezTo>
                  <a:pt x="8125358" y="150419"/>
                  <a:pt x="8126501" y="155220"/>
                  <a:pt x="8127873" y="158420"/>
                </a:cubicBezTo>
                <a:cubicBezTo>
                  <a:pt x="8129244" y="161621"/>
                  <a:pt x="8130616" y="163906"/>
                  <a:pt x="8131988" y="165278"/>
                </a:cubicBezTo>
                <a:cubicBezTo>
                  <a:pt x="8133359" y="166650"/>
                  <a:pt x="8135417" y="169164"/>
                  <a:pt x="8138160" y="172822"/>
                </a:cubicBezTo>
                <a:lnTo>
                  <a:pt x="8140903" y="168707"/>
                </a:lnTo>
                <a:lnTo>
                  <a:pt x="8153247" y="196139"/>
                </a:lnTo>
                <a:lnTo>
                  <a:pt x="8160105" y="201626"/>
                </a:lnTo>
                <a:cubicBezTo>
                  <a:pt x="8164677" y="208026"/>
                  <a:pt x="8168106" y="212370"/>
                  <a:pt x="8170393" y="214656"/>
                </a:cubicBezTo>
                <a:cubicBezTo>
                  <a:pt x="8172679" y="216942"/>
                  <a:pt x="8173821" y="218771"/>
                  <a:pt x="8173821" y="220142"/>
                </a:cubicBezTo>
                <a:cubicBezTo>
                  <a:pt x="8173821" y="221514"/>
                  <a:pt x="8173821" y="224486"/>
                  <a:pt x="8173821" y="229058"/>
                </a:cubicBezTo>
                <a:lnTo>
                  <a:pt x="8176564" y="230429"/>
                </a:lnTo>
                <a:cubicBezTo>
                  <a:pt x="8175649" y="236830"/>
                  <a:pt x="8175421" y="241173"/>
                  <a:pt x="8175878" y="243459"/>
                </a:cubicBezTo>
                <a:cubicBezTo>
                  <a:pt x="8176335" y="245745"/>
                  <a:pt x="8176335" y="248260"/>
                  <a:pt x="8175878" y="251003"/>
                </a:cubicBezTo>
                <a:cubicBezTo>
                  <a:pt x="8175421" y="253746"/>
                  <a:pt x="8175421" y="255804"/>
                  <a:pt x="8175878" y="257175"/>
                </a:cubicBezTo>
                <a:cubicBezTo>
                  <a:pt x="8176335" y="258547"/>
                  <a:pt x="8175649" y="260604"/>
                  <a:pt x="8173821" y="263348"/>
                </a:cubicBezTo>
                <a:lnTo>
                  <a:pt x="8186166" y="285293"/>
                </a:lnTo>
                <a:lnTo>
                  <a:pt x="8188909" y="289408"/>
                </a:lnTo>
                <a:lnTo>
                  <a:pt x="8188909" y="301752"/>
                </a:lnTo>
                <a:cubicBezTo>
                  <a:pt x="8181593" y="305410"/>
                  <a:pt x="8175421" y="307925"/>
                  <a:pt x="8170393" y="309296"/>
                </a:cubicBezTo>
                <a:cubicBezTo>
                  <a:pt x="8165363" y="310668"/>
                  <a:pt x="8157590" y="312497"/>
                  <a:pt x="8147075" y="314783"/>
                </a:cubicBezTo>
                <a:cubicBezTo>
                  <a:pt x="8136559" y="317069"/>
                  <a:pt x="8129701" y="318212"/>
                  <a:pt x="8126501" y="318212"/>
                </a:cubicBezTo>
                <a:cubicBezTo>
                  <a:pt x="8123300" y="318212"/>
                  <a:pt x="8119414" y="318669"/>
                  <a:pt x="8114843" y="319583"/>
                </a:cubicBezTo>
                <a:cubicBezTo>
                  <a:pt x="8110271" y="320498"/>
                  <a:pt x="8107070" y="321412"/>
                  <a:pt x="8105241" y="322326"/>
                </a:cubicBezTo>
                <a:cubicBezTo>
                  <a:pt x="8103412" y="323241"/>
                  <a:pt x="8101583" y="323698"/>
                  <a:pt x="8099755" y="323698"/>
                </a:cubicBezTo>
                <a:cubicBezTo>
                  <a:pt x="8106156" y="317297"/>
                  <a:pt x="8113014" y="312268"/>
                  <a:pt x="8120329" y="308610"/>
                </a:cubicBezTo>
                <a:lnTo>
                  <a:pt x="8120329" y="301752"/>
                </a:lnTo>
                <a:cubicBezTo>
                  <a:pt x="8116670" y="305410"/>
                  <a:pt x="8113014" y="306782"/>
                  <a:pt x="8109356" y="305867"/>
                </a:cubicBezTo>
                <a:lnTo>
                  <a:pt x="8105241" y="300381"/>
                </a:lnTo>
                <a:cubicBezTo>
                  <a:pt x="8096097" y="301295"/>
                  <a:pt x="8088324" y="304496"/>
                  <a:pt x="8081924" y="309982"/>
                </a:cubicBezTo>
                <a:lnTo>
                  <a:pt x="8086038" y="309982"/>
                </a:lnTo>
                <a:lnTo>
                  <a:pt x="8083296" y="312725"/>
                </a:lnTo>
                <a:lnTo>
                  <a:pt x="8079181" y="309982"/>
                </a:lnTo>
                <a:lnTo>
                  <a:pt x="8110728" y="292151"/>
                </a:lnTo>
                <a:lnTo>
                  <a:pt x="8102498" y="286665"/>
                </a:lnTo>
                <a:lnTo>
                  <a:pt x="8080553" y="290780"/>
                </a:lnTo>
                <a:lnTo>
                  <a:pt x="8102498" y="279807"/>
                </a:lnTo>
                <a:lnTo>
                  <a:pt x="8105241" y="275692"/>
                </a:lnTo>
                <a:lnTo>
                  <a:pt x="8102498" y="272949"/>
                </a:lnTo>
                <a:cubicBezTo>
                  <a:pt x="8097012" y="275692"/>
                  <a:pt x="8092439" y="277292"/>
                  <a:pt x="8088782" y="277749"/>
                </a:cubicBezTo>
                <a:cubicBezTo>
                  <a:pt x="8085125" y="278207"/>
                  <a:pt x="8081239" y="279807"/>
                  <a:pt x="8077124" y="282550"/>
                </a:cubicBezTo>
                <a:cubicBezTo>
                  <a:pt x="8073009" y="285293"/>
                  <a:pt x="8066379" y="289865"/>
                  <a:pt x="8057236" y="296266"/>
                </a:cubicBezTo>
                <a:lnTo>
                  <a:pt x="8053121" y="294894"/>
                </a:lnTo>
                <a:cubicBezTo>
                  <a:pt x="8047634" y="297638"/>
                  <a:pt x="8041690" y="300838"/>
                  <a:pt x="8035289" y="304496"/>
                </a:cubicBezTo>
                <a:cubicBezTo>
                  <a:pt x="8028888" y="308153"/>
                  <a:pt x="8023860" y="311354"/>
                  <a:pt x="8020202" y="314097"/>
                </a:cubicBezTo>
                <a:lnTo>
                  <a:pt x="8016087" y="319583"/>
                </a:lnTo>
                <a:lnTo>
                  <a:pt x="8021574" y="319583"/>
                </a:lnTo>
                <a:lnTo>
                  <a:pt x="8020202" y="320955"/>
                </a:lnTo>
                <a:lnTo>
                  <a:pt x="8013344" y="322326"/>
                </a:lnTo>
                <a:lnTo>
                  <a:pt x="8007857" y="330556"/>
                </a:lnTo>
                <a:lnTo>
                  <a:pt x="7999629" y="333299"/>
                </a:lnTo>
                <a:lnTo>
                  <a:pt x="7998257" y="336042"/>
                </a:lnTo>
                <a:cubicBezTo>
                  <a:pt x="7982711" y="347930"/>
                  <a:pt x="7962823" y="362789"/>
                  <a:pt x="7938592" y="380619"/>
                </a:cubicBezTo>
                <a:cubicBezTo>
                  <a:pt x="7914359" y="398450"/>
                  <a:pt x="7883957" y="422910"/>
                  <a:pt x="7847381" y="454000"/>
                </a:cubicBezTo>
                <a:cubicBezTo>
                  <a:pt x="7847381" y="490576"/>
                  <a:pt x="7849667" y="527152"/>
                  <a:pt x="7854239" y="563728"/>
                </a:cubicBezTo>
                <a:lnTo>
                  <a:pt x="7863839" y="562356"/>
                </a:lnTo>
                <a:lnTo>
                  <a:pt x="7856982" y="566471"/>
                </a:lnTo>
                <a:cubicBezTo>
                  <a:pt x="7910017" y="535382"/>
                  <a:pt x="7945678" y="516865"/>
                  <a:pt x="7963967" y="510921"/>
                </a:cubicBezTo>
                <a:cubicBezTo>
                  <a:pt x="7982254" y="504978"/>
                  <a:pt x="7997800" y="498806"/>
                  <a:pt x="8010601" y="492405"/>
                </a:cubicBezTo>
                <a:cubicBezTo>
                  <a:pt x="8023402" y="486004"/>
                  <a:pt x="8052663" y="475946"/>
                  <a:pt x="8098383" y="462230"/>
                </a:cubicBezTo>
                <a:lnTo>
                  <a:pt x="8099755" y="455372"/>
                </a:lnTo>
                <a:lnTo>
                  <a:pt x="8097012" y="454000"/>
                </a:lnTo>
                <a:lnTo>
                  <a:pt x="8099755" y="452628"/>
                </a:lnTo>
                <a:cubicBezTo>
                  <a:pt x="8098840" y="440741"/>
                  <a:pt x="8098383" y="432283"/>
                  <a:pt x="8098383" y="427254"/>
                </a:cubicBezTo>
                <a:cubicBezTo>
                  <a:pt x="8098383" y="422225"/>
                  <a:pt x="8096554" y="417881"/>
                  <a:pt x="8092897" y="414224"/>
                </a:cubicBezTo>
                <a:cubicBezTo>
                  <a:pt x="8089239" y="410566"/>
                  <a:pt x="8083296" y="404622"/>
                  <a:pt x="8075066" y="396393"/>
                </a:cubicBezTo>
                <a:lnTo>
                  <a:pt x="8077809" y="390906"/>
                </a:lnTo>
                <a:lnTo>
                  <a:pt x="8075066" y="388163"/>
                </a:lnTo>
                <a:lnTo>
                  <a:pt x="8076438" y="386792"/>
                </a:lnTo>
                <a:lnTo>
                  <a:pt x="8068208" y="374447"/>
                </a:lnTo>
                <a:lnTo>
                  <a:pt x="8070951" y="370332"/>
                </a:lnTo>
                <a:lnTo>
                  <a:pt x="8072323" y="368961"/>
                </a:lnTo>
                <a:cubicBezTo>
                  <a:pt x="8070494" y="367132"/>
                  <a:pt x="8070036" y="365303"/>
                  <a:pt x="8070951" y="363474"/>
                </a:cubicBezTo>
                <a:lnTo>
                  <a:pt x="8076438" y="357988"/>
                </a:lnTo>
                <a:lnTo>
                  <a:pt x="8075066" y="355245"/>
                </a:lnTo>
                <a:lnTo>
                  <a:pt x="8077809" y="352502"/>
                </a:lnTo>
                <a:cubicBezTo>
                  <a:pt x="8084210" y="355245"/>
                  <a:pt x="8091068" y="356159"/>
                  <a:pt x="8098383" y="355245"/>
                </a:cubicBezTo>
                <a:lnTo>
                  <a:pt x="8098383" y="349758"/>
                </a:lnTo>
                <a:lnTo>
                  <a:pt x="8116215" y="349758"/>
                </a:lnTo>
                <a:lnTo>
                  <a:pt x="8134045" y="366218"/>
                </a:lnTo>
                <a:lnTo>
                  <a:pt x="8136788" y="364846"/>
                </a:lnTo>
                <a:cubicBezTo>
                  <a:pt x="8137703" y="365760"/>
                  <a:pt x="8141132" y="367361"/>
                  <a:pt x="8147075" y="369647"/>
                </a:cubicBezTo>
                <a:cubicBezTo>
                  <a:pt x="8153018" y="371933"/>
                  <a:pt x="8156905" y="372161"/>
                  <a:pt x="8158734" y="370332"/>
                </a:cubicBezTo>
                <a:lnTo>
                  <a:pt x="8177936" y="389535"/>
                </a:lnTo>
                <a:lnTo>
                  <a:pt x="8182051" y="386792"/>
                </a:lnTo>
                <a:lnTo>
                  <a:pt x="8184794" y="379934"/>
                </a:lnTo>
                <a:lnTo>
                  <a:pt x="8193024" y="378562"/>
                </a:lnTo>
                <a:lnTo>
                  <a:pt x="8188909" y="374447"/>
                </a:lnTo>
                <a:lnTo>
                  <a:pt x="8191652" y="374447"/>
                </a:lnTo>
                <a:lnTo>
                  <a:pt x="8199882" y="386792"/>
                </a:lnTo>
                <a:lnTo>
                  <a:pt x="8213598" y="389535"/>
                </a:lnTo>
                <a:lnTo>
                  <a:pt x="8214969" y="386792"/>
                </a:lnTo>
                <a:cubicBezTo>
                  <a:pt x="8217713" y="388620"/>
                  <a:pt x="8219770" y="389992"/>
                  <a:pt x="8221142" y="390906"/>
                </a:cubicBezTo>
                <a:cubicBezTo>
                  <a:pt x="8222513" y="391821"/>
                  <a:pt x="8225028" y="392735"/>
                  <a:pt x="8228686" y="393650"/>
                </a:cubicBezTo>
                <a:cubicBezTo>
                  <a:pt x="8232342" y="394564"/>
                  <a:pt x="8235771" y="395707"/>
                  <a:pt x="8238972" y="397079"/>
                </a:cubicBezTo>
                <a:cubicBezTo>
                  <a:pt x="8242172" y="398450"/>
                  <a:pt x="8245373" y="398450"/>
                  <a:pt x="8248574" y="397079"/>
                </a:cubicBezTo>
                <a:cubicBezTo>
                  <a:pt x="8251774" y="395707"/>
                  <a:pt x="8256346" y="396393"/>
                  <a:pt x="8262289" y="399136"/>
                </a:cubicBezTo>
                <a:cubicBezTo>
                  <a:pt x="8268233" y="401879"/>
                  <a:pt x="8278063" y="405994"/>
                  <a:pt x="8291779" y="411480"/>
                </a:cubicBezTo>
                <a:lnTo>
                  <a:pt x="8293150" y="412852"/>
                </a:lnTo>
                <a:lnTo>
                  <a:pt x="8298637" y="416967"/>
                </a:lnTo>
                <a:cubicBezTo>
                  <a:pt x="8299551" y="416967"/>
                  <a:pt x="8300237" y="416510"/>
                  <a:pt x="8300694" y="415595"/>
                </a:cubicBezTo>
                <a:cubicBezTo>
                  <a:pt x="8301151" y="414681"/>
                  <a:pt x="8303209" y="413995"/>
                  <a:pt x="8306867" y="413538"/>
                </a:cubicBezTo>
                <a:cubicBezTo>
                  <a:pt x="8310524" y="413081"/>
                  <a:pt x="8325154" y="416281"/>
                  <a:pt x="8350757" y="423139"/>
                </a:cubicBezTo>
                <a:cubicBezTo>
                  <a:pt x="8376360" y="429997"/>
                  <a:pt x="8392592" y="435483"/>
                  <a:pt x="8399450" y="439598"/>
                </a:cubicBezTo>
                <a:cubicBezTo>
                  <a:pt x="8406307" y="443713"/>
                  <a:pt x="8412480" y="446456"/>
                  <a:pt x="8417966" y="447828"/>
                </a:cubicBezTo>
                <a:cubicBezTo>
                  <a:pt x="8423453" y="449199"/>
                  <a:pt x="8428938" y="452171"/>
                  <a:pt x="8434425" y="456743"/>
                </a:cubicBezTo>
                <a:cubicBezTo>
                  <a:pt x="8439912" y="461315"/>
                  <a:pt x="8443341" y="464058"/>
                  <a:pt x="8444712" y="464973"/>
                </a:cubicBezTo>
                <a:cubicBezTo>
                  <a:pt x="8446084" y="465887"/>
                  <a:pt x="8448598" y="466802"/>
                  <a:pt x="8452256" y="467716"/>
                </a:cubicBezTo>
                <a:lnTo>
                  <a:pt x="8452256" y="475946"/>
                </a:lnTo>
                <a:cubicBezTo>
                  <a:pt x="8453171" y="477774"/>
                  <a:pt x="8454085" y="479375"/>
                  <a:pt x="8455000" y="480746"/>
                </a:cubicBezTo>
                <a:cubicBezTo>
                  <a:pt x="8455914" y="482118"/>
                  <a:pt x="8456371" y="484175"/>
                  <a:pt x="8456371" y="486918"/>
                </a:cubicBezTo>
                <a:cubicBezTo>
                  <a:pt x="8456371" y="489662"/>
                  <a:pt x="8455686" y="492405"/>
                  <a:pt x="8454314" y="495148"/>
                </a:cubicBezTo>
                <a:cubicBezTo>
                  <a:pt x="8452942" y="497891"/>
                  <a:pt x="8450427" y="502006"/>
                  <a:pt x="8446770" y="507492"/>
                </a:cubicBezTo>
                <a:cubicBezTo>
                  <a:pt x="8437625" y="511150"/>
                  <a:pt x="8428938" y="515722"/>
                  <a:pt x="8420709" y="521208"/>
                </a:cubicBezTo>
                <a:lnTo>
                  <a:pt x="8415223" y="528066"/>
                </a:lnTo>
                <a:cubicBezTo>
                  <a:pt x="8410651" y="529895"/>
                  <a:pt x="8406536" y="532181"/>
                  <a:pt x="8402878" y="534924"/>
                </a:cubicBezTo>
                <a:lnTo>
                  <a:pt x="8408365" y="544526"/>
                </a:lnTo>
                <a:lnTo>
                  <a:pt x="8402878" y="550012"/>
                </a:lnTo>
                <a:cubicBezTo>
                  <a:pt x="8384590" y="545440"/>
                  <a:pt x="8368817" y="541782"/>
                  <a:pt x="8355558" y="539039"/>
                </a:cubicBezTo>
                <a:cubicBezTo>
                  <a:pt x="8342300" y="536296"/>
                  <a:pt x="8327669" y="534467"/>
                  <a:pt x="8311667" y="533553"/>
                </a:cubicBezTo>
                <a:cubicBezTo>
                  <a:pt x="8295665" y="532638"/>
                  <a:pt x="8286063" y="533096"/>
                  <a:pt x="8282864" y="534924"/>
                </a:cubicBezTo>
                <a:cubicBezTo>
                  <a:pt x="8279663" y="536753"/>
                  <a:pt x="8276462" y="536982"/>
                  <a:pt x="8273262" y="535610"/>
                </a:cubicBezTo>
                <a:cubicBezTo>
                  <a:pt x="8270062" y="534239"/>
                  <a:pt x="8267547" y="534467"/>
                  <a:pt x="8265718" y="536296"/>
                </a:cubicBezTo>
                <a:cubicBezTo>
                  <a:pt x="8263889" y="538125"/>
                  <a:pt x="8262060" y="539039"/>
                  <a:pt x="8260232" y="539039"/>
                </a:cubicBezTo>
                <a:cubicBezTo>
                  <a:pt x="8258404" y="547269"/>
                  <a:pt x="8257259" y="552298"/>
                  <a:pt x="8256804" y="554127"/>
                </a:cubicBezTo>
                <a:cubicBezTo>
                  <a:pt x="8256346" y="555956"/>
                  <a:pt x="8256346" y="558242"/>
                  <a:pt x="8256804" y="560985"/>
                </a:cubicBezTo>
                <a:cubicBezTo>
                  <a:pt x="8257259" y="563728"/>
                  <a:pt x="8256575" y="567614"/>
                  <a:pt x="8254746" y="572643"/>
                </a:cubicBezTo>
                <a:cubicBezTo>
                  <a:pt x="8252917" y="577673"/>
                  <a:pt x="8251545" y="584302"/>
                  <a:pt x="8250631" y="592532"/>
                </a:cubicBezTo>
                <a:cubicBezTo>
                  <a:pt x="8249716" y="600761"/>
                  <a:pt x="8248802" y="614934"/>
                  <a:pt x="8247888" y="635051"/>
                </a:cubicBezTo>
                <a:lnTo>
                  <a:pt x="8245145" y="635051"/>
                </a:lnTo>
                <a:cubicBezTo>
                  <a:pt x="8245145" y="638709"/>
                  <a:pt x="8245373" y="641223"/>
                  <a:pt x="8245830" y="642595"/>
                </a:cubicBezTo>
                <a:cubicBezTo>
                  <a:pt x="8246287" y="643967"/>
                  <a:pt x="8246287" y="645338"/>
                  <a:pt x="8245830" y="646710"/>
                </a:cubicBezTo>
                <a:cubicBezTo>
                  <a:pt x="8245373" y="648081"/>
                  <a:pt x="8245145" y="649910"/>
                  <a:pt x="8245145" y="652196"/>
                </a:cubicBezTo>
                <a:cubicBezTo>
                  <a:pt x="8245145" y="654482"/>
                  <a:pt x="8244916" y="656768"/>
                  <a:pt x="8244459" y="659054"/>
                </a:cubicBezTo>
                <a:cubicBezTo>
                  <a:pt x="8244001" y="661340"/>
                  <a:pt x="8243315" y="664312"/>
                  <a:pt x="8242401" y="667970"/>
                </a:cubicBezTo>
                <a:lnTo>
                  <a:pt x="8245145" y="670713"/>
                </a:lnTo>
                <a:cubicBezTo>
                  <a:pt x="8245145" y="673456"/>
                  <a:pt x="8244916" y="676199"/>
                  <a:pt x="8244459" y="678942"/>
                </a:cubicBezTo>
                <a:cubicBezTo>
                  <a:pt x="8244001" y="681686"/>
                  <a:pt x="8243544" y="685115"/>
                  <a:pt x="8243087" y="689229"/>
                </a:cubicBezTo>
                <a:cubicBezTo>
                  <a:pt x="8242630" y="693344"/>
                  <a:pt x="8241944" y="696773"/>
                  <a:pt x="8241030" y="699516"/>
                </a:cubicBezTo>
                <a:cubicBezTo>
                  <a:pt x="8240115" y="702260"/>
                  <a:pt x="8240115" y="705917"/>
                  <a:pt x="8241030" y="710489"/>
                </a:cubicBezTo>
                <a:cubicBezTo>
                  <a:pt x="8241030" y="706832"/>
                  <a:pt x="8241944" y="703174"/>
                  <a:pt x="8243773" y="699516"/>
                </a:cubicBezTo>
                <a:lnTo>
                  <a:pt x="8242401" y="711861"/>
                </a:lnTo>
                <a:lnTo>
                  <a:pt x="8236915" y="717347"/>
                </a:lnTo>
                <a:lnTo>
                  <a:pt x="8242401" y="718719"/>
                </a:lnTo>
                <a:lnTo>
                  <a:pt x="8242401" y="724205"/>
                </a:lnTo>
                <a:lnTo>
                  <a:pt x="8239658" y="722834"/>
                </a:lnTo>
                <a:cubicBezTo>
                  <a:pt x="8237829" y="723748"/>
                  <a:pt x="8236686" y="726491"/>
                  <a:pt x="8236229" y="731063"/>
                </a:cubicBezTo>
                <a:cubicBezTo>
                  <a:pt x="8235771" y="735635"/>
                  <a:pt x="8235543" y="738836"/>
                  <a:pt x="8235543" y="740664"/>
                </a:cubicBezTo>
                <a:cubicBezTo>
                  <a:pt x="8235543" y="742493"/>
                  <a:pt x="8235086" y="745236"/>
                  <a:pt x="8234171" y="748894"/>
                </a:cubicBezTo>
                <a:lnTo>
                  <a:pt x="8241030" y="750266"/>
                </a:lnTo>
                <a:lnTo>
                  <a:pt x="8241030" y="759867"/>
                </a:lnTo>
                <a:lnTo>
                  <a:pt x="8236915" y="759867"/>
                </a:lnTo>
                <a:lnTo>
                  <a:pt x="8235543" y="776326"/>
                </a:lnTo>
                <a:lnTo>
                  <a:pt x="8241030" y="772211"/>
                </a:lnTo>
                <a:lnTo>
                  <a:pt x="8241030" y="773583"/>
                </a:lnTo>
                <a:lnTo>
                  <a:pt x="8234171" y="779069"/>
                </a:lnTo>
                <a:cubicBezTo>
                  <a:pt x="8235086" y="780898"/>
                  <a:pt x="8235543" y="782498"/>
                  <a:pt x="8235543" y="783870"/>
                </a:cubicBezTo>
                <a:cubicBezTo>
                  <a:pt x="8235543" y="785241"/>
                  <a:pt x="8235314" y="788442"/>
                  <a:pt x="8234857" y="793471"/>
                </a:cubicBezTo>
                <a:cubicBezTo>
                  <a:pt x="8234400" y="798500"/>
                  <a:pt x="8233942" y="801701"/>
                  <a:pt x="8233486" y="803072"/>
                </a:cubicBezTo>
                <a:cubicBezTo>
                  <a:pt x="8233028" y="804444"/>
                  <a:pt x="8233257" y="806501"/>
                  <a:pt x="8234171" y="809244"/>
                </a:cubicBezTo>
                <a:cubicBezTo>
                  <a:pt x="8235086" y="806501"/>
                  <a:pt x="8236915" y="803301"/>
                  <a:pt x="8239658" y="799643"/>
                </a:cubicBezTo>
                <a:cubicBezTo>
                  <a:pt x="8240572" y="806958"/>
                  <a:pt x="8241030" y="814959"/>
                  <a:pt x="8241030" y="823646"/>
                </a:cubicBezTo>
                <a:cubicBezTo>
                  <a:pt x="8241030" y="832333"/>
                  <a:pt x="8241030" y="840334"/>
                  <a:pt x="8241030" y="847649"/>
                </a:cubicBezTo>
                <a:lnTo>
                  <a:pt x="8243773" y="843534"/>
                </a:lnTo>
                <a:cubicBezTo>
                  <a:pt x="8241030" y="855422"/>
                  <a:pt x="8239658" y="866852"/>
                  <a:pt x="8239658" y="877824"/>
                </a:cubicBezTo>
                <a:lnTo>
                  <a:pt x="8236915" y="872338"/>
                </a:lnTo>
                <a:lnTo>
                  <a:pt x="8234171" y="872338"/>
                </a:lnTo>
                <a:cubicBezTo>
                  <a:pt x="8235086" y="875081"/>
                  <a:pt x="8235771" y="877367"/>
                  <a:pt x="8236229" y="879196"/>
                </a:cubicBezTo>
                <a:cubicBezTo>
                  <a:pt x="8236686" y="881025"/>
                  <a:pt x="8236686" y="882854"/>
                  <a:pt x="8236229" y="884682"/>
                </a:cubicBezTo>
                <a:cubicBezTo>
                  <a:pt x="8235771" y="886511"/>
                  <a:pt x="8234628" y="890626"/>
                  <a:pt x="8232800" y="897027"/>
                </a:cubicBezTo>
                <a:cubicBezTo>
                  <a:pt x="8234628" y="898856"/>
                  <a:pt x="8235543" y="903199"/>
                  <a:pt x="8235543" y="910057"/>
                </a:cubicBezTo>
                <a:cubicBezTo>
                  <a:pt x="8235543" y="916915"/>
                  <a:pt x="8236000" y="921258"/>
                  <a:pt x="8236915" y="923087"/>
                </a:cubicBezTo>
                <a:lnTo>
                  <a:pt x="8241030" y="910743"/>
                </a:lnTo>
                <a:cubicBezTo>
                  <a:pt x="8241030" y="920801"/>
                  <a:pt x="8241030" y="930402"/>
                  <a:pt x="8241030" y="939546"/>
                </a:cubicBezTo>
                <a:lnTo>
                  <a:pt x="8236915" y="934060"/>
                </a:lnTo>
                <a:cubicBezTo>
                  <a:pt x="8236000" y="938632"/>
                  <a:pt x="8235543" y="941604"/>
                  <a:pt x="8235543" y="942975"/>
                </a:cubicBezTo>
                <a:cubicBezTo>
                  <a:pt x="8235543" y="944347"/>
                  <a:pt x="8235543" y="945719"/>
                  <a:pt x="8235543" y="947090"/>
                </a:cubicBezTo>
                <a:cubicBezTo>
                  <a:pt x="8235543" y="948462"/>
                  <a:pt x="8236000" y="950062"/>
                  <a:pt x="8236915" y="951891"/>
                </a:cubicBezTo>
                <a:lnTo>
                  <a:pt x="8241030" y="945033"/>
                </a:lnTo>
                <a:lnTo>
                  <a:pt x="8241030" y="947776"/>
                </a:lnTo>
                <a:lnTo>
                  <a:pt x="8245145" y="949148"/>
                </a:lnTo>
                <a:cubicBezTo>
                  <a:pt x="8244230" y="952805"/>
                  <a:pt x="8243544" y="955777"/>
                  <a:pt x="8243087" y="958063"/>
                </a:cubicBezTo>
                <a:cubicBezTo>
                  <a:pt x="8242630" y="960349"/>
                  <a:pt x="8242630" y="962864"/>
                  <a:pt x="8243087" y="965607"/>
                </a:cubicBezTo>
                <a:cubicBezTo>
                  <a:pt x="8243544" y="968350"/>
                  <a:pt x="8243773" y="972465"/>
                  <a:pt x="8243773" y="977951"/>
                </a:cubicBezTo>
                <a:cubicBezTo>
                  <a:pt x="8243773" y="983438"/>
                  <a:pt x="8242858" y="988924"/>
                  <a:pt x="8241030" y="994410"/>
                </a:cubicBezTo>
                <a:cubicBezTo>
                  <a:pt x="8241944" y="996239"/>
                  <a:pt x="8242858" y="997382"/>
                  <a:pt x="8243773" y="997839"/>
                </a:cubicBezTo>
                <a:cubicBezTo>
                  <a:pt x="8244687" y="998297"/>
                  <a:pt x="8244687" y="1000125"/>
                  <a:pt x="8243773" y="1003326"/>
                </a:cubicBezTo>
                <a:cubicBezTo>
                  <a:pt x="8242858" y="1006526"/>
                  <a:pt x="8241944" y="1011784"/>
                  <a:pt x="8241030" y="1019099"/>
                </a:cubicBezTo>
                <a:lnTo>
                  <a:pt x="8243773" y="1017728"/>
                </a:lnTo>
                <a:cubicBezTo>
                  <a:pt x="8243773" y="1023214"/>
                  <a:pt x="8243773" y="1027786"/>
                  <a:pt x="8243773" y="1031444"/>
                </a:cubicBezTo>
                <a:lnTo>
                  <a:pt x="8246516" y="1027329"/>
                </a:lnTo>
                <a:cubicBezTo>
                  <a:pt x="8245601" y="1032815"/>
                  <a:pt x="8245145" y="1036244"/>
                  <a:pt x="8245145" y="1037616"/>
                </a:cubicBezTo>
                <a:cubicBezTo>
                  <a:pt x="8245145" y="1038987"/>
                  <a:pt x="8245601" y="1041502"/>
                  <a:pt x="8246516" y="1045160"/>
                </a:cubicBezTo>
                <a:cubicBezTo>
                  <a:pt x="8247430" y="1048817"/>
                  <a:pt x="8247888" y="1054304"/>
                  <a:pt x="8247888" y="1061619"/>
                </a:cubicBezTo>
                <a:cubicBezTo>
                  <a:pt x="8247888" y="1068934"/>
                  <a:pt x="8249488" y="1074649"/>
                  <a:pt x="8252689" y="1078764"/>
                </a:cubicBezTo>
                <a:cubicBezTo>
                  <a:pt x="8255889" y="1082879"/>
                  <a:pt x="8256575" y="1086536"/>
                  <a:pt x="8254746" y="1089737"/>
                </a:cubicBezTo>
                <a:cubicBezTo>
                  <a:pt x="8252917" y="1092937"/>
                  <a:pt x="8252917" y="1096823"/>
                  <a:pt x="8254746" y="1101395"/>
                </a:cubicBezTo>
                <a:cubicBezTo>
                  <a:pt x="8256575" y="1105967"/>
                  <a:pt x="8256575" y="1109396"/>
                  <a:pt x="8254746" y="1111682"/>
                </a:cubicBezTo>
                <a:cubicBezTo>
                  <a:pt x="8252917" y="1113968"/>
                  <a:pt x="8250174" y="1116940"/>
                  <a:pt x="8246516" y="1120598"/>
                </a:cubicBezTo>
                <a:cubicBezTo>
                  <a:pt x="8243773" y="1117854"/>
                  <a:pt x="8240115" y="1116483"/>
                  <a:pt x="8235543" y="1116483"/>
                </a:cubicBezTo>
                <a:lnTo>
                  <a:pt x="8231428" y="1102767"/>
                </a:lnTo>
                <a:lnTo>
                  <a:pt x="8232800" y="1101395"/>
                </a:lnTo>
                <a:lnTo>
                  <a:pt x="8234171" y="1094537"/>
                </a:lnTo>
                <a:lnTo>
                  <a:pt x="8228686" y="1089051"/>
                </a:lnTo>
                <a:cubicBezTo>
                  <a:pt x="8228686" y="1100024"/>
                  <a:pt x="8229143" y="1108025"/>
                  <a:pt x="8230056" y="1113054"/>
                </a:cubicBezTo>
                <a:cubicBezTo>
                  <a:pt x="8230971" y="1118083"/>
                  <a:pt x="8230971" y="1121283"/>
                  <a:pt x="8230056" y="1122655"/>
                </a:cubicBezTo>
                <a:cubicBezTo>
                  <a:pt x="8229143" y="1124027"/>
                  <a:pt x="8227314" y="1125170"/>
                  <a:pt x="8224571" y="1126084"/>
                </a:cubicBezTo>
                <a:cubicBezTo>
                  <a:pt x="8216341" y="1113282"/>
                  <a:pt x="8210397" y="1100024"/>
                  <a:pt x="8206739" y="1086308"/>
                </a:cubicBezTo>
                <a:lnTo>
                  <a:pt x="8201254" y="1086308"/>
                </a:lnTo>
                <a:cubicBezTo>
                  <a:pt x="8203081" y="1092708"/>
                  <a:pt x="8205825" y="1099109"/>
                  <a:pt x="8209483" y="1105510"/>
                </a:cubicBezTo>
                <a:lnTo>
                  <a:pt x="8206739" y="1108253"/>
                </a:lnTo>
                <a:cubicBezTo>
                  <a:pt x="8206739" y="1119226"/>
                  <a:pt x="8210397" y="1128827"/>
                  <a:pt x="8217713" y="1137057"/>
                </a:cubicBezTo>
                <a:cubicBezTo>
                  <a:pt x="8214054" y="1142543"/>
                  <a:pt x="8210397" y="1147115"/>
                  <a:pt x="8206739" y="1150773"/>
                </a:cubicBezTo>
                <a:cubicBezTo>
                  <a:pt x="8201254" y="1155345"/>
                  <a:pt x="8197139" y="1158088"/>
                  <a:pt x="8194396" y="1159002"/>
                </a:cubicBezTo>
                <a:cubicBezTo>
                  <a:pt x="8191652" y="1159917"/>
                  <a:pt x="8188680" y="1160831"/>
                  <a:pt x="8185480" y="1161746"/>
                </a:cubicBezTo>
                <a:cubicBezTo>
                  <a:pt x="8182279" y="1162660"/>
                  <a:pt x="8179307" y="1163574"/>
                  <a:pt x="8176564" y="1164489"/>
                </a:cubicBezTo>
                <a:lnTo>
                  <a:pt x="8171079" y="1172718"/>
                </a:lnTo>
                <a:lnTo>
                  <a:pt x="8175194" y="1186434"/>
                </a:lnTo>
                <a:cubicBezTo>
                  <a:pt x="8169707" y="1192835"/>
                  <a:pt x="8165592" y="1197179"/>
                  <a:pt x="8162849" y="1199465"/>
                </a:cubicBezTo>
                <a:cubicBezTo>
                  <a:pt x="8160105" y="1201751"/>
                  <a:pt x="8158505" y="1203808"/>
                  <a:pt x="8158048" y="1205637"/>
                </a:cubicBezTo>
                <a:cubicBezTo>
                  <a:pt x="8157590" y="1207466"/>
                  <a:pt x="8156905" y="1211123"/>
                  <a:pt x="8155990" y="1216610"/>
                </a:cubicBezTo>
                <a:cubicBezTo>
                  <a:pt x="8147761" y="1223010"/>
                  <a:pt x="8139532" y="1225296"/>
                  <a:pt x="8131302" y="1223468"/>
                </a:cubicBezTo>
                <a:lnTo>
                  <a:pt x="8124444" y="1216610"/>
                </a:lnTo>
                <a:lnTo>
                  <a:pt x="8110728" y="1211123"/>
                </a:lnTo>
                <a:lnTo>
                  <a:pt x="8107985" y="1207008"/>
                </a:lnTo>
                <a:lnTo>
                  <a:pt x="8091525" y="1207008"/>
                </a:lnTo>
                <a:lnTo>
                  <a:pt x="8099755" y="1201522"/>
                </a:lnTo>
                <a:cubicBezTo>
                  <a:pt x="8096097" y="1198779"/>
                  <a:pt x="8093811" y="1196493"/>
                  <a:pt x="8092897" y="1194664"/>
                </a:cubicBezTo>
                <a:cubicBezTo>
                  <a:pt x="8091982" y="1192835"/>
                  <a:pt x="8089469" y="1192149"/>
                  <a:pt x="8085354" y="1192607"/>
                </a:cubicBezTo>
                <a:cubicBezTo>
                  <a:pt x="8081239" y="1193064"/>
                  <a:pt x="8075066" y="1193292"/>
                  <a:pt x="8066836" y="1193292"/>
                </a:cubicBezTo>
                <a:cubicBezTo>
                  <a:pt x="8075066" y="1191464"/>
                  <a:pt x="8082839" y="1188720"/>
                  <a:pt x="8090153" y="1185063"/>
                </a:cubicBezTo>
                <a:lnTo>
                  <a:pt x="8083296" y="1172718"/>
                </a:lnTo>
                <a:lnTo>
                  <a:pt x="8072323" y="1169975"/>
                </a:lnTo>
                <a:cubicBezTo>
                  <a:pt x="8068665" y="1165403"/>
                  <a:pt x="8064550" y="1160831"/>
                  <a:pt x="8059978" y="1156259"/>
                </a:cubicBezTo>
                <a:cubicBezTo>
                  <a:pt x="8065465" y="1158088"/>
                  <a:pt x="8071408" y="1158545"/>
                  <a:pt x="8077809" y="1157631"/>
                </a:cubicBezTo>
                <a:cubicBezTo>
                  <a:pt x="8076895" y="1154888"/>
                  <a:pt x="8076209" y="1153059"/>
                  <a:pt x="8075752" y="1152144"/>
                </a:cubicBezTo>
                <a:cubicBezTo>
                  <a:pt x="8075295" y="1151230"/>
                  <a:pt x="8075066" y="1149401"/>
                  <a:pt x="8075066" y="1146658"/>
                </a:cubicBezTo>
                <a:cubicBezTo>
                  <a:pt x="8075066" y="1143915"/>
                  <a:pt x="8074151" y="1139800"/>
                  <a:pt x="8072323" y="1134314"/>
                </a:cubicBezTo>
                <a:cubicBezTo>
                  <a:pt x="8070494" y="1128827"/>
                  <a:pt x="8068436" y="1124712"/>
                  <a:pt x="8066150" y="1121969"/>
                </a:cubicBezTo>
                <a:cubicBezTo>
                  <a:pt x="8063864" y="1119226"/>
                  <a:pt x="8060892" y="1116483"/>
                  <a:pt x="8057236" y="1113740"/>
                </a:cubicBezTo>
                <a:lnTo>
                  <a:pt x="8062721" y="1112368"/>
                </a:lnTo>
                <a:cubicBezTo>
                  <a:pt x="8055407" y="1106882"/>
                  <a:pt x="8048548" y="1100938"/>
                  <a:pt x="8042148" y="1094537"/>
                </a:cubicBezTo>
                <a:lnTo>
                  <a:pt x="8054492" y="1098652"/>
                </a:lnTo>
                <a:lnTo>
                  <a:pt x="8054492" y="1094537"/>
                </a:lnTo>
                <a:lnTo>
                  <a:pt x="8044891" y="1087679"/>
                </a:lnTo>
                <a:lnTo>
                  <a:pt x="8046263" y="1082193"/>
                </a:lnTo>
                <a:cubicBezTo>
                  <a:pt x="8045348" y="1081278"/>
                  <a:pt x="8040547" y="1077849"/>
                  <a:pt x="8031860" y="1071906"/>
                </a:cubicBezTo>
                <a:cubicBezTo>
                  <a:pt x="8023174" y="1065962"/>
                  <a:pt x="8016316" y="1062305"/>
                  <a:pt x="8011287" y="1060933"/>
                </a:cubicBezTo>
                <a:cubicBezTo>
                  <a:pt x="8006257" y="1059561"/>
                  <a:pt x="7999171" y="1056590"/>
                  <a:pt x="7990027" y="1052018"/>
                </a:cubicBezTo>
                <a:lnTo>
                  <a:pt x="7990027" y="1050646"/>
                </a:lnTo>
                <a:lnTo>
                  <a:pt x="7999629" y="1052018"/>
                </a:lnTo>
                <a:lnTo>
                  <a:pt x="8000999" y="1050646"/>
                </a:lnTo>
                <a:lnTo>
                  <a:pt x="7948879" y="1032815"/>
                </a:lnTo>
                <a:lnTo>
                  <a:pt x="7954365" y="1032815"/>
                </a:lnTo>
                <a:lnTo>
                  <a:pt x="7915960" y="1020471"/>
                </a:lnTo>
                <a:cubicBezTo>
                  <a:pt x="7918703" y="1019556"/>
                  <a:pt x="7922132" y="1020014"/>
                  <a:pt x="7926247" y="1021842"/>
                </a:cubicBezTo>
                <a:cubicBezTo>
                  <a:pt x="7930362" y="1023671"/>
                  <a:pt x="7933334" y="1024586"/>
                  <a:pt x="7935163" y="1024586"/>
                </a:cubicBezTo>
                <a:cubicBezTo>
                  <a:pt x="7936992" y="1024586"/>
                  <a:pt x="7939735" y="1025043"/>
                  <a:pt x="7943393" y="1025957"/>
                </a:cubicBezTo>
                <a:lnTo>
                  <a:pt x="7925562" y="1016356"/>
                </a:lnTo>
                <a:cubicBezTo>
                  <a:pt x="7930133" y="1018185"/>
                  <a:pt x="7934020" y="1019328"/>
                  <a:pt x="7937221" y="1019785"/>
                </a:cubicBezTo>
                <a:cubicBezTo>
                  <a:pt x="7940421" y="1020242"/>
                  <a:pt x="7944079" y="1021157"/>
                  <a:pt x="7948193" y="1022528"/>
                </a:cubicBezTo>
                <a:cubicBezTo>
                  <a:pt x="7952308" y="1023900"/>
                  <a:pt x="7958023" y="1025043"/>
                  <a:pt x="7965338" y="1025957"/>
                </a:cubicBezTo>
                <a:cubicBezTo>
                  <a:pt x="7972652" y="1026872"/>
                  <a:pt x="7979511" y="1028243"/>
                  <a:pt x="7985912" y="1030072"/>
                </a:cubicBezTo>
                <a:lnTo>
                  <a:pt x="7983169" y="1028700"/>
                </a:lnTo>
                <a:cubicBezTo>
                  <a:pt x="7978596" y="1028700"/>
                  <a:pt x="7974024" y="1026414"/>
                  <a:pt x="7969453" y="1021842"/>
                </a:cubicBezTo>
                <a:cubicBezTo>
                  <a:pt x="7981340" y="1025500"/>
                  <a:pt x="7990255" y="1028015"/>
                  <a:pt x="7996199" y="1029386"/>
                </a:cubicBezTo>
                <a:cubicBezTo>
                  <a:pt x="8002142" y="1030758"/>
                  <a:pt x="8007857" y="1031215"/>
                  <a:pt x="8013344" y="1030758"/>
                </a:cubicBezTo>
                <a:cubicBezTo>
                  <a:pt x="8018831" y="1030301"/>
                  <a:pt x="8026603" y="1030529"/>
                  <a:pt x="8036661" y="1031444"/>
                </a:cubicBezTo>
                <a:lnTo>
                  <a:pt x="8024317" y="1025957"/>
                </a:lnTo>
                <a:lnTo>
                  <a:pt x="8033918" y="1024586"/>
                </a:lnTo>
                <a:cubicBezTo>
                  <a:pt x="8023860" y="1020014"/>
                  <a:pt x="8013344" y="1016356"/>
                  <a:pt x="8002371" y="1013613"/>
                </a:cubicBezTo>
                <a:lnTo>
                  <a:pt x="8005114" y="1013613"/>
                </a:lnTo>
                <a:lnTo>
                  <a:pt x="7992770" y="1009498"/>
                </a:lnTo>
                <a:lnTo>
                  <a:pt x="7994142" y="1006755"/>
                </a:lnTo>
                <a:lnTo>
                  <a:pt x="7990027" y="1008126"/>
                </a:lnTo>
                <a:lnTo>
                  <a:pt x="7969453" y="1004012"/>
                </a:lnTo>
                <a:cubicBezTo>
                  <a:pt x="7971282" y="1004012"/>
                  <a:pt x="7972652" y="1003326"/>
                  <a:pt x="7973567" y="1001954"/>
                </a:cubicBezTo>
                <a:cubicBezTo>
                  <a:pt x="7974481" y="1000583"/>
                  <a:pt x="7975625" y="1000583"/>
                  <a:pt x="7976996" y="1001954"/>
                </a:cubicBezTo>
                <a:cubicBezTo>
                  <a:pt x="7978368" y="1003326"/>
                  <a:pt x="7980425" y="1004012"/>
                  <a:pt x="7983169" y="1004012"/>
                </a:cubicBezTo>
                <a:cubicBezTo>
                  <a:pt x="7968539" y="998068"/>
                  <a:pt x="7954136" y="991667"/>
                  <a:pt x="7939964" y="984809"/>
                </a:cubicBezTo>
                <a:lnTo>
                  <a:pt x="7913818" y="971093"/>
                </a:lnTo>
                <a:lnTo>
                  <a:pt x="7915960" y="971093"/>
                </a:lnTo>
                <a:cubicBezTo>
                  <a:pt x="7916874" y="971093"/>
                  <a:pt x="7920761" y="972008"/>
                  <a:pt x="7927619" y="973836"/>
                </a:cubicBezTo>
                <a:cubicBezTo>
                  <a:pt x="7934477" y="975665"/>
                  <a:pt x="7944765" y="978866"/>
                  <a:pt x="7958480" y="983438"/>
                </a:cubicBezTo>
                <a:lnTo>
                  <a:pt x="7959852" y="987552"/>
                </a:lnTo>
                <a:lnTo>
                  <a:pt x="7961223" y="984809"/>
                </a:lnTo>
                <a:cubicBezTo>
                  <a:pt x="7987741" y="993953"/>
                  <a:pt x="8015173" y="998982"/>
                  <a:pt x="8043519" y="999897"/>
                </a:cubicBezTo>
                <a:lnTo>
                  <a:pt x="8046263" y="997154"/>
                </a:lnTo>
                <a:lnTo>
                  <a:pt x="8024317" y="991667"/>
                </a:lnTo>
                <a:lnTo>
                  <a:pt x="8022946" y="986181"/>
                </a:lnTo>
                <a:lnTo>
                  <a:pt x="8020202" y="988924"/>
                </a:lnTo>
                <a:cubicBezTo>
                  <a:pt x="8016544" y="987095"/>
                  <a:pt x="8014716" y="984352"/>
                  <a:pt x="8014716" y="980694"/>
                </a:cubicBezTo>
                <a:cubicBezTo>
                  <a:pt x="8034832" y="985266"/>
                  <a:pt x="8055864" y="988010"/>
                  <a:pt x="8077809" y="988924"/>
                </a:cubicBezTo>
                <a:cubicBezTo>
                  <a:pt x="8079638" y="937718"/>
                  <a:pt x="8080095" y="902285"/>
                  <a:pt x="8079181" y="882625"/>
                </a:cubicBezTo>
                <a:cubicBezTo>
                  <a:pt x="8078266" y="862965"/>
                  <a:pt x="8078038" y="833933"/>
                  <a:pt x="8078495" y="795528"/>
                </a:cubicBezTo>
                <a:cubicBezTo>
                  <a:pt x="8078952" y="757124"/>
                  <a:pt x="8081695" y="707517"/>
                  <a:pt x="8086724" y="646710"/>
                </a:cubicBezTo>
                <a:cubicBezTo>
                  <a:pt x="8091753" y="585902"/>
                  <a:pt x="8094039" y="554584"/>
                  <a:pt x="8093582" y="552755"/>
                </a:cubicBezTo>
                <a:cubicBezTo>
                  <a:pt x="8093125" y="550926"/>
                  <a:pt x="8092439" y="548640"/>
                  <a:pt x="8091525" y="545897"/>
                </a:cubicBezTo>
                <a:cubicBezTo>
                  <a:pt x="8050378" y="556870"/>
                  <a:pt x="8020659" y="565328"/>
                  <a:pt x="8002371" y="571272"/>
                </a:cubicBezTo>
                <a:cubicBezTo>
                  <a:pt x="7984083" y="577215"/>
                  <a:pt x="7966481" y="584302"/>
                  <a:pt x="7949564" y="592532"/>
                </a:cubicBezTo>
                <a:cubicBezTo>
                  <a:pt x="7932648" y="600761"/>
                  <a:pt x="7918932" y="607391"/>
                  <a:pt x="7908417" y="612420"/>
                </a:cubicBezTo>
                <a:cubicBezTo>
                  <a:pt x="7897901" y="617449"/>
                  <a:pt x="7883499" y="626364"/>
                  <a:pt x="7865211" y="639166"/>
                </a:cubicBezTo>
                <a:lnTo>
                  <a:pt x="7863839" y="641909"/>
                </a:lnTo>
                <a:lnTo>
                  <a:pt x="7850124" y="648767"/>
                </a:lnTo>
                <a:cubicBezTo>
                  <a:pt x="7851952" y="660654"/>
                  <a:pt x="7851952" y="675742"/>
                  <a:pt x="7850124" y="694030"/>
                </a:cubicBezTo>
                <a:cubicBezTo>
                  <a:pt x="7848295" y="712318"/>
                  <a:pt x="7847152" y="728320"/>
                  <a:pt x="7846695" y="742036"/>
                </a:cubicBezTo>
                <a:cubicBezTo>
                  <a:pt x="7846237" y="755752"/>
                  <a:pt x="7845552" y="768325"/>
                  <a:pt x="7844637" y="779755"/>
                </a:cubicBezTo>
                <a:cubicBezTo>
                  <a:pt x="7843723" y="791185"/>
                  <a:pt x="7843266" y="801701"/>
                  <a:pt x="7843266" y="811302"/>
                </a:cubicBezTo>
                <a:cubicBezTo>
                  <a:pt x="7843266" y="820903"/>
                  <a:pt x="7843266" y="829590"/>
                  <a:pt x="7843266" y="837362"/>
                </a:cubicBezTo>
                <a:cubicBezTo>
                  <a:pt x="7843266" y="845135"/>
                  <a:pt x="7843266" y="851078"/>
                  <a:pt x="7843266" y="855193"/>
                </a:cubicBezTo>
                <a:cubicBezTo>
                  <a:pt x="7843266" y="859308"/>
                  <a:pt x="7843723" y="865937"/>
                  <a:pt x="7844637" y="875081"/>
                </a:cubicBezTo>
                <a:lnTo>
                  <a:pt x="7846009" y="872338"/>
                </a:lnTo>
                <a:cubicBezTo>
                  <a:pt x="7846923" y="879653"/>
                  <a:pt x="7847609" y="884911"/>
                  <a:pt x="7848066" y="888111"/>
                </a:cubicBezTo>
                <a:cubicBezTo>
                  <a:pt x="7848523" y="891312"/>
                  <a:pt x="7848752" y="895884"/>
                  <a:pt x="7848752" y="901827"/>
                </a:cubicBezTo>
                <a:cubicBezTo>
                  <a:pt x="7848752" y="907771"/>
                  <a:pt x="7846466" y="912800"/>
                  <a:pt x="7841894" y="916915"/>
                </a:cubicBezTo>
                <a:cubicBezTo>
                  <a:pt x="7837322" y="921030"/>
                  <a:pt x="7832064" y="926745"/>
                  <a:pt x="7826121" y="934060"/>
                </a:cubicBezTo>
                <a:cubicBezTo>
                  <a:pt x="7820177" y="941375"/>
                  <a:pt x="7816520" y="948462"/>
                  <a:pt x="7815148" y="955320"/>
                </a:cubicBezTo>
                <a:cubicBezTo>
                  <a:pt x="7813777" y="962178"/>
                  <a:pt x="7813319" y="967207"/>
                  <a:pt x="7813777" y="970407"/>
                </a:cubicBezTo>
                <a:cubicBezTo>
                  <a:pt x="7814234" y="973608"/>
                  <a:pt x="7814234" y="975437"/>
                  <a:pt x="7813777" y="975894"/>
                </a:cubicBezTo>
                <a:cubicBezTo>
                  <a:pt x="7813319" y="976351"/>
                  <a:pt x="7812176" y="977951"/>
                  <a:pt x="7810348" y="980694"/>
                </a:cubicBezTo>
                <a:cubicBezTo>
                  <a:pt x="7803946" y="978866"/>
                  <a:pt x="7799146" y="977951"/>
                  <a:pt x="7795946" y="977951"/>
                </a:cubicBezTo>
                <a:cubicBezTo>
                  <a:pt x="7792745" y="977951"/>
                  <a:pt x="7790002" y="978408"/>
                  <a:pt x="7787716" y="979323"/>
                </a:cubicBezTo>
                <a:cubicBezTo>
                  <a:pt x="7785430" y="980237"/>
                  <a:pt x="7783144" y="980694"/>
                  <a:pt x="7780858" y="980694"/>
                </a:cubicBezTo>
                <a:cubicBezTo>
                  <a:pt x="7778572" y="980694"/>
                  <a:pt x="7775600" y="979323"/>
                  <a:pt x="7771943" y="976580"/>
                </a:cubicBezTo>
                <a:cubicBezTo>
                  <a:pt x="7768285" y="973836"/>
                  <a:pt x="7761427" y="968807"/>
                  <a:pt x="7751369" y="961492"/>
                </a:cubicBezTo>
                <a:lnTo>
                  <a:pt x="7744511" y="950519"/>
                </a:lnTo>
                <a:lnTo>
                  <a:pt x="7725308" y="938175"/>
                </a:lnTo>
                <a:cubicBezTo>
                  <a:pt x="7726223" y="933603"/>
                  <a:pt x="7726909" y="929945"/>
                  <a:pt x="7727366" y="927202"/>
                </a:cubicBezTo>
                <a:cubicBezTo>
                  <a:pt x="7727823" y="924459"/>
                  <a:pt x="7725994" y="920573"/>
                  <a:pt x="7721879" y="915543"/>
                </a:cubicBezTo>
                <a:cubicBezTo>
                  <a:pt x="7717764" y="910514"/>
                  <a:pt x="7715250" y="905028"/>
                  <a:pt x="7714336" y="899084"/>
                </a:cubicBezTo>
                <a:cubicBezTo>
                  <a:pt x="7713421" y="893141"/>
                  <a:pt x="7711592" y="883311"/>
                  <a:pt x="7708849" y="869595"/>
                </a:cubicBezTo>
                <a:lnTo>
                  <a:pt x="7704734" y="872338"/>
                </a:lnTo>
                <a:lnTo>
                  <a:pt x="7701991" y="870966"/>
                </a:lnTo>
                <a:lnTo>
                  <a:pt x="7708849" y="866852"/>
                </a:lnTo>
                <a:cubicBezTo>
                  <a:pt x="7707020" y="863194"/>
                  <a:pt x="7704734" y="858165"/>
                  <a:pt x="7701991" y="851764"/>
                </a:cubicBezTo>
                <a:cubicBezTo>
                  <a:pt x="7699248" y="845363"/>
                  <a:pt x="7696505" y="841248"/>
                  <a:pt x="7693762" y="839420"/>
                </a:cubicBezTo>
                <a:lnTo>
                  <a:pt x="7681417" y="829818"/>
                </a:lnTo>
                <a:lnTo>
                  <a:pt x="7688275" y="825704"/>
                </a:lnTo>
                <a:lnTo>
                  <a:pt x="7684161" y="821589"/>
                </a:lnTo>
                <a:cubicBezTo>
                  <a:pt x="7683246" y="821589"/>
                  <a:pt x="7682331" y="821817"/>
                  <a:pt x="7681417" y="822275"/>
                </a:cubicBezTo>
                <a:cubicBezTo>
                  <a:pt x="7680502" y="822732"/>
                  <a:pt x="7676387" y="822732"/>
                  <a:pt x="7669073" y="822275"/>
                </a:cubicBezTo>
                <a:cubicBezTo>
                  <a:pt x="7661757" y="821817"/>
                  <a:pt x="7656500" y="820446"/>
                  <a:pt x="7653299" y="818160"/>
                </a:cubicBezTo>
                <a:cubicBezTo>
                  <a:pt x="7650099" y="815874"/>
                  <a:pt x="7645755" y="812445"/>
                  <a:pt x="7640269" y="807873"/>
                </a:cubicBezTo>
                <a:cubicBezTo>
                  <a:pt x="7636611" y="800558"/>
                  <a:pt x="7636154" y="792785"/>
                  <a:pt x="7638898" y="784556"/>
                </a:cubicBezTo>
                <a:lnTo>
                  <a:pt x="7634783" y="784556"/>
                </a:lnTo>
                <a:lnTo>
                  <a:pt x="7626553" y="773583"/>
                </a:lnTo>
                <a:lnTo>
                  <a:pt x="7634783" y="776326"/>
                </a:lnTo>
                <a:lnTo>
                  <a:pt x="7634783" y="779069"/>
                </a:lnTo>
                <a:lnTo>
                  <a:pt x="7638898" y="776326"/>
                </a:lnTo>
                <a:lnTo>
                  <a:pt x="7638898" y="779069"/>
                </a:lnTo>
                <a:cubicBezTo>
                  <a:pt x="7639812" y="778155"/>
                  <a:pt x="7640955" y="777469"/>
                  <a:pt x="7642327" y="777012"/>
                </a:cubicBezTo>
                <a:cubicBezTo>
                  <a:pt x="7643698" y="776555"/>
                  <a:pt x="7644841" y="774040"/>
                  <a:pt x="7645755" y="769468"/>
                </a:cubicBezTo>
                <a:cubicBezTo>
                  <a:pt x="7646670" y="764896"/>
                  <a:pt x="7646670" y="761238"/>
                  <a:pt x="7645755" y="758495"/>
                </a:cubicBezTo>
                <a:cubicBezTo>
                  <a:pt x="7644841" y="755752"/>
                  <a:pt x="7644384" y="753466"/>
                  <a:pt x="7644384" y="751637"/>
                </a:cubicBezTo>
                <a:cubicBezTo>
                  <a:pt x="7644384" y="749808"/>
                  <a:pt x="7644384" y="746608"/>
                  <a:pt x="7644384" y="742036"/>
                </a:cubicBezTo>
                <a:lnTo>
                  <a:pt x="7649870" y="739293"/>
                </a:lnTo>
                <a:lnTo>
                  <a:pt x="7648499" y="735178"/>
                </a:lnTo>
                <a:cubicBezTo>
                  <a:pt x="7652156" y="735178"/>
                  <a:pt x="7655357" y="733349"/>
                  <a:pt x="7658100" y="729692"/>
                </a:cubicBezTo>
                <a:lnTo>
                  <a:pt x="7659471" y="722834"/>
                </a:lnTo>
                <a:lnTo>
                  <a:pt x="7670445" y="720090"/>
                </a:lnTo>
                <a:lnTo>
                  <a:pt x="7673188" y="710489"/>
                </a:lnTo>
                <a:lnTo>
                  <a:pt x="7680046" y="711861"/>
                </a:lnTo>
                <a:lnTo>
                  <a:pt x="7711592" y="678942"/>
                </a:lnTo>
                <a:lnTo>
                  <a:pt x="7745882" y="650139"/>
                </a:lnTo>
                <a:cubicBezTo>
                  <a:pt x="7745882" y="646481"/>
                  <a:pt x="7746569" y="638252"/>
                  <a:pt x="7747940" y="625450"/>
                </a:cubicBezTo>
                <a:cubicBezTo>
                  <a:pt x="7749311" y="612648"/>
                  <a:pt x="7750683" y="596418"/>
                  <a:pt x="7752055" y="576758"/>
                </a:cubicBezTo>
                <a:cubicBezTo>
                  <a:pt x="7753426" y="557099"/>
                  <a:pt x="7753197" y="541782"/>
                  <a:pt x="7751369" y="530810"/>
                </a:cubicBezTo>
                <a:lnTo>
                  <a:pt x="7740396" y="530810"/>
                </a:lnTo>
                <a:lnTo>
                  <a:pt x="7740396" y="518465"/>
                </a:lnTo>
                <a:cubicBezTo>
                  <a:pt x="7736738" y="516636"/>
                  <a:pt x="7732623" y="513436"/>
                  <a:pt x="7728052" y="508864"/>
                </a:cubicBezTo>
                <a:lnTo>
                  <a:pt x="7732166" y="499263"/>
                </a:lnTo>
                <a:lnTo>
                  <a:pt x="7736281" y="500634"/>
                </a:lnTo>
                <a:cubicBezTo>
                  <a:pt x="7736281" y="497891"/>
                  <a:pt x="7736281" y="495605"/>
                  <a:pt x="7736281" y="493776"/>
                </a:cubicBezTo>
                <a:cubicBezTo>
                  <a:pt x="7736281" y="491948"/>
                  <a:pt x="7736967" y="489890"/>
                  <a:pt x="7738339" y="487604"/>
                </a:cubicBezTo>
                <a:cubicBezTo>
                  <a:pt x="7739710" y="485318"/>
                  <a:pt x="7739253" y="482118"/>
                  <a:pt x="7736967" y="478003"/>
                </a:cubicBezTo>
                <a:cubicBezTo>
                  <a:pt x="7734681" y="473888"/>
                  <a:pt x="7733309" y="470231"/>
                  <a:pt x="7732852" y="467030"/>
                </a:cubicBezTo>
                <a:cubicBezTo>
                  <a:pt x="7732395" y="463830"/>
                  <a:pt x="7732395" y="460858"/>
                  <a:pt x="7732852" y="458115"/>
                </a:cubicBezTo>
                <a:cubicBezTo>
                  <a:pt x="7733309" y="455372"/>
                  <a:pt x="7734452" y="451257"/>
                  <a:pt x="7736281" y="445770"/>
                </a:cubicBezTo>
                <a:lnTo>
                  <a:pt x="7733538" y="445770"/>
                </a:lnTo>
                <a:lnTo>
                  <a:pt x="7739024" y="441656"/>
                </a:lnTo>
                <a:cubicBezTo>
                  <a:pt x="7739939" y="439827"/>
                  <a:pt x="7740853" y="438227"/>
                  <a:pt x="7741768" y="436855"/>
                </a:cubicBezTo>
                <a:cubicBezTo>
                  <a:pt x="7742682" y="435483"/>
                  <a:pt x="7743139" y="432740"/>
                  <a:pt x="7743139" y="428625"/>
                </a:cubicBezTo>
                <a:cubicBezTo>
                  <a:pt x="7743139" y="424511"/>
                  <a:pt x="7742225" y="421082"/>
                  <a:pt x="7740396" y="418338"/>
                </a:cubicBezTo>
                <a:cubicBezTo>
                  <a:pt x="7738567" y="415595"/>
                  <a:pt x="7736281" y="411938"/>
                  <a:pt x="7733538" y="407366"/>
                </a:cubicBezTo>
                <a:lnTo>
                  <a:pt x="7739024" y="399136"/>
                </a:lnTo>
                <a:lnTo>
                  <a:pt x="7734909" y="374447"/>
                </a:lnTo>
                <a:lnTo>
                  <a:pt x="7736281" y="373076"/>
                </a:lnTo>
                <a:lnTo>
                  <a:pt x="7744511" y="378562"/>
                </a:lnTo>
                <a:cubicBezTo>
                  <a:pt x="7741768" y="370332"/>
                  <a:pt x="7743596" y="363474"/>
                  <a:pt x="7749997" y="357988"/>
                </a:cubicBezTo>
                <a:cubicBezTo>
                  <a:pt x="7754569" y="362560"/>
                  <a:pt x="7759599" y="364846"/>
                  <a:pt x="7765085" y="364846"/>
                </a:cubicBezTo>
                <a:cubicBezTo>
                  <a:pt x="7763256" y="363017"/>
                  <a:pt x="7762112" y="361874"/>
                  <a:pt x="7761656" y="361417"/>
                </a:cubicBezTo>
                <a:cubicBezTo>
                  <a:pt x="7761198" y="360960"/>
                  <a:pt x="7761198" y="359588"/>
                  <a:pt x="7761656" y="357302"/>
                </a:cubicBezTo>
                <a:cubicBezTo>
                  <a:pt x="7762112" y="355016"/>
                  <a:pt x="7763256" y="351587"/>
                  <a:pt x="7765085" y="347015"/>
                </a:cubicBezTo>
                <a:lnTo>
                  <a:pt x="7770571" y="347015"/>
                </a:lnTo>
                <a:cubicBezTo>
                  <a:pt x="7770571" y="344272"/>
                  <a:pt x="7770571" y="341757"/>
                  <a:pt x="7770571" y="339471"/>
                </a:cubicBezTo>
                <a:cubicBezTo>
                  <a:pt x="7770571" y="337185"/>
                  <a:pt x="7771486" y="334899"/>
                  <a:pt x="7773315" y="332613"/>
                </a:cubicBezTo>
                <a:cubicBezTo>
                  <a:pt x="7775143" y="330327"/>
                  <a:pt x="7776514" y="328041"/>
                  <a:pt x="7777429" y="325755"/>
                </a:cubicBezTo>
                <a:cubicBezTo>
                  <a:pt x="7778343" y="323469"/>
                  <a:pt x="7779715" y="321412"/>
                  <a:pt x="7781544" y="319583"/>
                </a:cubicBezTo>
                <a:lnTo>
                  <a:pt x="7784287" y="320955"/>
                </a:lnTo>
                <a:cubicBezTo>
                  <a:pt x="7782458" y="325527"/>
                  <a:pt x="7782458" y="329184"/>
                  <a:pt x="7784287" y="331928"/>
                </a:cubicBezTo>
                <a:cubicBezTo>
                  <a:pt x="7787031" y="331928"/>
                  <a:pt x="7789088" y="331928"/>
                  <a:pt x="7790459" y="331928"/>
                </a:cubicBezTo>
                <a:cubicBezTo>
                  <a:pt x="7791831" y="331928"/>
                  <a:pt x="7793431" y="331242"/>
                  <a:pt x="7795260" y="329870"/>
                </a:cubicBezTo>
                <a:cubicBezTo>
                  <a:pt x="7797088" y="328499"/>
                  <a:pt x="7800289" y="326898"/>
                  <a:pt x="7804861" y="325070"/>
                </a:cubicBezTo>
                <a:cubicBezTo>
                  <a:pt x="7809433" y="323241"/>
                  <a:pt x="7815148" y="323241"/>
                  <a:pt x="7822006" y="325070"/>
                </a:cubicBezTo>
                <a:cubicBezTo>
                  <a:pt x="7828864" y="326898"/>
                  <a:pt x="7833893" y="328499"/>
                  <a:pt x="7837094" y="329870"/>
                </a:cubicBezTo>
                <a:cubicBezTo>
                  <a:pt x="7840293" y="331242"/>
                  <a:pt x="7843723" y="332842"/>
                  <a:pt x="7847381" y="334671"/>
                </a:cubicBezTo>
                <a:cubicBezTo>
                  <a:pt x="7852867" y="331928"/>
                  <a:pt x="7858124" y="329184"/>
                  <a:pt x="7863154" y="326441"/>
                </a:cubicBezTo>
                <a:cubicBezTo>
                  <a:pt x="7868183" y="323698"/>
                  <a:pt x="7886699" y="311811"/>
                  <a:pt x="7918703" y="290780"/>
                </a:cubicBezTo>
                <a:cubicBezTo>
                  <a:pt x="7950707" y="269748"/>
                  <a:pt x="7991856" y="234087"/>
                  <a:pt x="8042148" y="183795"/>
                </a:cubicBezTo>
                <a:lnTo>
                  <a:pt x="8044891" y="170079"/>
                </a:lnTo>
                <a:lnTo>
                  <a:pt x="8049006" y="170079"/>
                </a:lnTo>
                <a:cubicBezTo>
                  <a:pt x="8048091" y="165507"/>
                  <a:pt x="8047405" y="161392"/>
                  <a:pt x="8046948" y="157734"/>
                </a:cubicBezTo>
                <a:cubicBezTo>
                  <a:pt x="8046491" y="154077"/>
                  <a:pt x="8047405" y="150191"/>
                  <a:pt x="8049692" y="146076"/>
                </a:cubicBezTo>
                <a:cubicBezTo>
                  <a:pt x="8051978" y="141961"/>
                  <a:pt x="8054035" y="137617"/>
                  <a:pt x="8055864" y="133046"/>
                </a:cubicBezTo>
                <a:lnTo>
                  <a:pt x="8059978" y="133046"/>
                </a:lnTo>
                <a:lnTo>
                  <a:pt x="8064093" y="128931"/>
                </a:lnTo>
                <a:lnTo>
                  <a:pt x="8069580" y="126188"/>
                </a:lnTo>
                <a:lnTo>
                  <a:pt x="8070951" y="119330"/>
                </a:lnTo>
                <a:close/>
                <a:moveTo>
                  <a:pt x="455371" y="115215"/>
                </a:moveTo>
                <a:lnTo>
                  <a:pt x="451256" y="116586"/>
                </a:lnTo>
                <a:lnTo>
                  <a:pt x="463601" y="164592"/>
                </a:lnTo>
                <a:lnTo>
                  <a:pt x="464972" y="159106"/>
                </a:lnTo>
                <a:lnTo>
                  <a:pt x="467716" y="168707"/>
                </a:lnTo>
                <a:lnTo>
                  <a:pt x="519837" y="157734"/>
                </a:lnTo>
                <a:cubicBezTo>
                  <a:pt x="507035" y="145847"/>
                  <a:pt x="497891" y="137389"/>
                  <a:pt x="492405" y="132360"/>
                </a:cubicBezTo>
                <a:cubicBezTo>
                  <a:pt x="486918" y="127331"/>
                  <a:pt x="481432" y="123902"/>
                  <a:pt x="475945" y="122073"/>
                </a:cubicBezTo>
                <a:cubicBezTo>
                  <a:pt x="470459" y="120244"/>
                  <a:pt x="463601" y="117958"/>
                  <a:pt x="455371" y="115215"/>
                </a:cubicBezTo>
                <a:close/>
                <a:moveTo>
                  <a:pt x="5544769" y="108357"/>
                </a:moveTo>
                <a:cubicBezTo>
                  <a:pt x="5563057" y="113843"/>
                  <a:pt x="5581345" y="121616"/>
                  <a:pt x="5599634" y="131674"/>
                </a:cubicBezTo>
                <a:cubicBezTo>
                  <a:pt x="5608777" y="150876"/>
                  <a:pt x="5616549" y="165050"/>
                  <a:pt x="5622951" y="174194"/>
                </a:cubicBezTo>
                <a:cubicBezTo>
                  <a:pt x="5629351" y="183338"/>
                  <a:pt x="5635295" y="200254"/>
                  <a:pt x="5640782" y="224943"/>
                </a:cubicBezTo>
                <a:cubicBezTo>
                  <a:pt x="5646268" y="249631"/>
                  <a:pt x="5648782" y="273177"/>
                  <a:pt x="5648325" y="295580"/>
                </a:cubicBezTo>
                <a:cubicBezTo>
                  <a:pt x="5647868" y="317983"/>
                  <a:pt x="5646039" y="334899"/>
                  <a:pt x="5642839" y="346329"/>
                </a:cubicBezTo>
                <a:cubicBezTo>
                  <a:pt x="5639638" y="357759"/>
                  <a:pt x="5636209" y="374447"/>
                  <a:pt x="5632552" y="396393"/>
                </a:cubicBezTo>
                <a:lnTo>
                  <a:pt x="5753253" y="323698"/>
                </a:lnTo>
                <a:cubicBezTo>
                  <a:pt x="5754167" y="315468"/>
                  <a:pt x="5757824" y="306324"/>
                  <a:pt x="5764225" y="296266"/>
                </a:cubicBezTo>
                <a:cubicBezTo>
                  <a:pt x="5773369" y="293523"/>
                  <a:pt x="5785713" y="287122"/>
                  <a:pt x="5801258" y="277064"/>
                </a:cubicBezTo>
                <a:cubicBezTo>
                  <a:pt x="5816803" y="267005"/>
                  <a:pt x="5832348" y="261976"/>
                  <a:pt x="5847893" y="261976"/>
                </a:cubicBezTo>
                <a:cubicBezTo>
                  <a:pt x="5863437" y="261976"/>
                  <a:pt x="5884012" y="269063"/>
                  <a:pt x="5909615" y="283236"/>
                </a:cubicBezTo>
                <a:cubicBezTo>
                  <a:pt x="5935218" y="297409"/>
                  <a:pt x="5953277" y="308610"/>
                  <a:pt x="5963793" y="316840"/>
                </a:cubicBezTo>
                <a:cubicBezTo>
                  <a:pt x="5974308" y="325070"/>
                  <a:pt x="5986424" y="336500"/>
                  <a:pt x="6000140" y="351130"/>
                </a:cubicBezTo>
                <a:cubicBezTo>
                  <a:pt x="6001969" y="358445"/>
                  <a:pt x="6004255" y="365075"/>
                  <a:pt x="6006999" y="371018"/>
                </a:cubicBezTo>
                <a:cubicBezTo>
                  <a:pt x="6009742" y="376962"/>
                  <a:pt x="6009284" y="399822"/>
                  <a:pt x="6005627" y="439598"/>
                </a:cubicBezTo>
                <a:cubicBezTo>
                  <a:pt x="6001969" y="479375"/>
                  <a:pt x="5994197" y="524409"/>
                  <a:pt x="5982310" y="574701"/>
                </a:cubicBezTo>
                <a:cubicBezTo>
                  <a:pt x="5970422" y="624993"/>
                  <a:pt x="5961507" y="671399"/>
                  <a:pt x="5955564" y="713918"/>
                </a:cubicBezTo>
                <a:cubicBezTo>
                  <a:pt x="5949620" y="756438"/>
                  <a:pt x="5945733" y="831647"/>
                  <a:pt x="5943905" y="939546"/>
                </a:cubicBezTo>
                <a:lnTo>
                  <a:pt x="5948020" y="935432"/>
                </a:lnTo>
                <a:lnTo>
                  <a:pt x="5952135" y="938175"/>
                </a:lnTo>
                <a:cubicBezTo>
                  <a:pt x="5950306" y="955548"/>
                  <a:pt x="5948477" y="966978"/>
                  <a:pt x="5946648" y="972465"/>
                </a:cubicBezTo>
                <a:cubicBezTo>
                  <a:pt x="5944819" y="977951"/>
                  <a:pt x="5945505" y="983666"/>
                  <a:pt x="5948706" y="989610"/>
                </a:cubicBezTo>
                <a:cubicBezTo>
                  <a:pt x="5951906" y="995553"/>
                  <a:pt x="5954421" y="1006069"/>
                  <a:pt x="5956250" y="1021157"/>
                </a:cubicBezTo>
                <a:cubicBezTo>
                  <a:pt x="5958078" y="1036244"/>
                  <a:pt x="5954648" y="1050417"/>
                  <a:pt x="5945962" y="1063676"/>
                </a:cubicBezTo>
                <a:cubicBezTo>
                  <a:pt x="5937275" y="1076935"/>
                  <a:pt x="5930646" y="1090422"/>
                  <a:pt x="5926074" y="1104138"/>
                </a:cubicBezTo>
                <a:cubicBezTo>
                  <a:pt x="5921502" y="1117854"/>
                  <a:pt x="5919216" y="1127913"/>
                  <a:pt x="5919216" y="1134314"/>
                </a:cubicBezTo>
                <a:lnTo>
                  <a:pt x="5901385" y="1145286"/>
                </a:lnTo>
                <a:lnTo>
                  <a:pt x="5890413" y="1132942"/>
                </a:lnTo>
                <a:cubicBezTo>
                  <a:pt x="5884012" y="1138428"/>
                  <a:pt x="5880811" y="1145286"/>
                  <a:pt x="5880811" y="1153516"/>
                </a:cubicBezTo>
                <a:lnTo>
                  <a:pt x="5876697" y="1141172"/>
                </a:lnTo>
                <a:lnTo>
                  <a:pt x="5860237" y="1128827"/>
                </a:lnTo>
                <a:lnTo>
                  <a:pt x="5860237" y="1135685"/>
                </a:lnTo>
                <a:lnTo>
                  <a:pt x="5846521" y="1131570"/>
                </a:lnTo>
                <a:lnTo>
                  <a:pt x="5842406" y="1146658"/>
                </a:lnTo>
                <a:lnTo>
                  <a:pt x="5812232" y="1164489"/>
                </a:lnTo>
                <a:cubicBezTo>
                  <a:pt x="5800344" y="1159917"/>
                  <a:pt x="5791886" y="1156488"/>
                  <a:pt x="5786857" y="1154202"/>
                </a:cubicBezTo>
                <a:cubicBezTo>
                  <a:pt x="5781827" y="1151916"/>
                  <a:pt x="5777484" y="1151230"/>
                  <a:pt x="5773826" y="1152144"/>
                </a:cubicBezTo>
                <a:cubicBezTo>
                  <a:pt x="5770168" y="1153059"/>
                  <a:pt x="5765597" y="1153973"/>
                  <a:pt x="5760110" y="1154888"/>
                </a:cubicBezTo>
                <a:cubicBezTo>
                  <a:pt x="5750052" y="1142086"/>
                  <a:pt x="5742508" y="1133399"/>
                  <a:pt x="5737479" y="1128827"/>
                </a:cubicBezTo>
                <a:cubicBezTo>
                  <a:pt x="5732450" y="1124255"/>
                  <a:pt x="5728792" y="1118083"/>
                  <a:pt x="5726507" y="1110311"/>
                </a:cubicBezTo>
                <a:cubicBezTo>
                  <a:pt x="5724220" y="1102538"/>
                  <a:pt x="5720791" y="1095909"/>
                  <a:pt x="5716219" y="1090422"/>
                </a:cubicBezTo>
                <a:cubicBezTo>
                  <a:pt x="5711647" y="1084936"/>
                  <a:pt x="5703875" y="1073963"/>
                  <a:pt x="5692902" y="1057504"/>
                </a:cubicBezTo>
                <a:cubicBezTo>
                  <a:pt x="5661812" y="1038302"/>
                  <a:pt x="5638953" y="1024357"/>
                  <a:pt x="5624322" y="1015670"/>
                </a:cubicBezTo>
                <a:cubicBezTo>
                  <a:pt x="5609692" y="1006983"/>
                  <a:pt x="5598033" y="1002640"/>
                  <a:pt x="5589346" y="1002640"/>
                </a:cubicBezTo>
                <a:cubicBezTo>
                  <a:pt x="5580659" y="1002640"/>
                  <a:pt x="5574259" y="1001040"/>
                  <a:pt x="5570144" y="997839"/>
                </a:cubicBezTo>
                <a:cubicBezTo>
                  <a:pt x="5566029" y="994639"/>
                  <a:pt x="5561000" y="991439"/>
                  <a:pt x="5555057" y="988238"/>
                </a:cubicBezTo>
                <a:cubicBezTo>
                  <a:pt x="5549113" y="985038"/>
                  <a:pt x="5544540" y="983895"/>
                  <a:pt x="5541341" y="984809"/>
                </a:cubicBezTo>
                <a:cubicBezTo>
                  <a:pt x="5538140" y="985724"/>
                  <a:pt x="5535168" y="986181"/>
                  <a:pt x="5532425" y="986181"/>
                </a:cubicBezTo>
                <a:lnTo>
                  <a:pt x="5532425" y="977951"/>
                </a:lnTo>
                <a:lnTo>
                  <a:pt x="5499506" y="961492"/>
                </a:lnTo>
                <a:lnTo>
                  <a:pt x="5498135" y="956006"/>
                </a:lnTo>
                <a:cubicBezTo>
                  <a:pt x="5507279" y="952348"/>
                  <a:pt x="5517337" y="951434"/>
                  <a:pt x="5528310" y="953262"/>
                </a:cubicBezTo>
                <a:lnTo>
                  <a:pt x="5528310" y="947776"/>
                </a:lnTo>
                <a:cubicBezTo>
                  <a:pt x="5500878" y="946862"/>
                  <a:pt x="5473446" y="943204"/>
                  <a:pt x="5446014" y="936803"/>
                </a:cubicBezTo>
                <a:cubicBezTo>
                  <a:pt x="5449672" y="937718"/>
                  <a:pt x="5453329" y="937946"/>
                  <a:pt x="5456987" y="937489"/>
                </a:cubicBezTo>
                <a:cubicBezTo>
                  <a:pt x="5460644" y="937032"/>
                  <a:pt x="5485562" y="937260"/>
                  <a:pt x="5531739" y="938175"/>
                </a:cubicBezTo>
                <a:cubicBezTo>
                  <a:pt x="5577916" y="939089"/>
                  <a:pt x="5616549" y="937032"/>
                  <a:pt x="5647639" y="932003"/>
                </a:cubicBezTo>
                <a:cubicBezTo>
                  <a:pt x="5678729" y="926973"/>
                  <a:pt x="5699760" y="922630"/>
                  <a:pt x="5710733" y="918972"/>
                </a:cubicBezTo>
                <a:cubicBezTo>
                  <a:pt x="5721706" y="915315"/>
                  <a:pt x="5733135" y="910743"/>
                  <a:pt x="5745023" y="905256"/>
                </a:cubicBezTo>
                <a:lnTo>
                  <a:pt x="5762854" y="835305"/>
                </a:lnTo>
                <a:lnTo>
                  <a:pt x="5766969" y="832562"/>
                </a:lnTo>
                <a:cubicBezTo>
                  <a:pt x="5777027" y="699059"/>
                  <a:pt x="5787085" y="605333"/>
                  <a:pt x="5797144" y="551384"/>
                </a:cubicBezTo>
                <a:cubicBezTo>
                  <a:pt x="5807202" y="497434"/>
                  <a:pt x="5812003" y="461772"/>
                  <a:pt x="5811546" y="444399"/>
                </a:cubicBezTo>
                <a:cubicBezTo>
                  <a:pt x="5811088" y="427025"/>
                  <a:pt x="5810860" y="405537"/>
                  <a:pt x="5810860" y="379934"/>
                </a:cubicBezTo>
                <a:lnTo>
                  <a:pt x="5808117" y="384048"/>
                </a:lnTo>
                <a:lnTo>
                  <a:pt x="5794401" y="385420"/>
                </a:lnTo>
                <a:lnTo>
                  <a:pt x="5790286" y="396393"/>
                </a:lnTo>
                <a:lnTo>
                  <a:pt x="5768340" y="411480"/>
                </a:lnTo>
                <a:lnTo>
                  <a:pt x="5768340" y="397764"/>
                </a:lnTo>
                <a:cubicBezTo>
                  <a:pt x="5750052" y="412395"/>
                  <a:pt x="5730849" y="426111"/>
                  <a:pt x="5710733" y="438912"/>
                </a:cubicBezTo>
                <a:lnTo>
                  <a:pt x="5707990" y="449885"/>
                </a:lnTo>
                <a:lnTo>
                  <a:pt x="5698389" y="456743"/>
                </a:lnTo>
                <a:cubicBezTo>
                  <a:pt x="5698389" y="465887"/>
                  <a:pt x="5693588" y="476174"/>
                  <a:pt x="5683987" y="487604"/>
                </a:cubicBezTo>
                <a:cubicBezTo>
                  <a:pt x="5674385" y="499034"/>
                  <a:pt x="5668214" y="508407"/>
                  <a:pt x="5665470" y="515722"/>
                </a:cubicBezTo>
                <a:lnTo>
                  <a:pt x="5654498" y="519837"/>
                </a:lnTo>
                <a:lnTo>
                  <a:pt x="5646268" y="540411"/>
                </a:lnTo>
                <a:lnTo>
                  <a:pt x="5644896" y="533553"/>
                </a:lnTo>
                <a:lnTo>
                  <a:pt x="5632552" y="545897"/>
                </a:lnTo>
                <a:lnTo>
                  <a:pt x="5639410" y="540411"/>
                </a:lnTo>
                <a:cubicBezTo>
                  <a:pt x="5638495" y="546812"/>
                  <a:pt x="5636209" y="552755"/>
                  <a:pt x="5632552" y="558242"/>
                </a:cubicBezTo>
                <a:cubicBezTo>
                  <a:pt x="5635295" y="558242"/>
                  <a:pt x="5637809" y="558242"/>
                  <a:pt x="5640096" y="558242"/>
                </a:cubicBezTo>
                <a:cubicBezTo>
                  <a:pt x="5642381" y="558242"/>
                  <a:pt x="5646496" y="554813"/>
                  <a:pt x="5652440" y="547955"/>
                </a:cubicBezTo>
                <a:cubicBezTo>
                  <a:pt x="5658383" y="541097"/>
                  <a:pt x="5668670" y="530352"/>
                  <a:pt x="5683301" y="515722"/>
                </a:cubicBezTo>
                <a:lnTo>
                  <a:pt x="5690159" y="506121"/>
                </a:lnTo>
                <a:cubicBezTo>
                  <a:pt x="5696560" y="499720"/>
                  <a:pt x="5704789" y="494691"/>
                  <a:pt x="5714848" y="491033"/>
                </a:cubicBezTo>
                <a:lnTo>
                  <a:pt x="5687416" y="519837"/>
                </a:lnTo>
                <a:lnTo>
                  <a:pt x="5676443" y="528066"/>
                </a:lnTo>
                <a:lnTo>
                  <a:pt x="5665470" y="544526"/>
                </a:lnTo>
                <a:lnTo>
                  <a:pt x="5658612" y="545897"/>
                </a:lnTo>
                <a:cubicBezTo>
                  <a:pt x="5657697" y="546812"/>
                  <a:pt x="5657469" y="547955"/>
                  <a:pt x="5657926" y="549326"/>
                </a:cubicBezTo>
                <a:cubicBezTo>
                  <a:pt x="5658383" y="550698"/>
                  <a:pt x="5650839" y="559385"/>
                  <a:pt x="5635295" y="575387"/>
                </a:cubicBezTo>
                <a:cubicBezTo>
                  <a:pt x="5619750" y="591389"/>
                  <a:pt x="5610835" y="600761"/>
                  <a:pt x="5608549" y="603504"/>
                </a:cubicBezTo>
                <a:cubicBezTo>
                  <a:pt x="5606262" y="606248"/>
                  <a:pt x="5604891" y="609219"/>
                  <a:pt x="5604434" y="612420"/>
                </a:cubicBezTo>
                <a:cubicBezTo>
                  <a:pt x="5603977" y="615620"/>
                  <a:pt x="5604205" y="618592"/>
                  <a:pt x="5605120" y="621335"/>
                </a:cubicBezTo>
                <a:cubicBezTo>
                  <a:pt x="5606034" y="624078"/>
                  <a:pt x="5605806" y="627736"/>
                  <a:pt x="5604434" y="632308"/>
                </a:cubicBezTo>
                <a:cubicBezTo>
                  <a:pt x="5603062" y="636880"/>
                  <a:pt x="5599634" y="642138"/>
                  <a:pt x="5594147" y="648081"/>
                </a:cubicBezTo>
                <a:cubicBezTo>
                  <a:pt x="5588660" y="654025"/>
                  <a:pt x="5585002" y="660197"/>
                  <a:pt x="5583174" y="666598"/>
                </a:cubicBezTo>
                <a:cubicBezTo>
                  <a:pt x="5581345" y="672999"/>
                  <a:pt x="5575173" y="680314"/>
                  <a:pt x="5564658" y="688544"/>
                </a:cubicBezTo>
                <a:cubicBezTo>
                  <a:pt x="5554142" y="696773"/>
                  <a:pt x="5536997" y="715061"/>
                  <a:pt x="5513223" y="743408"/>
                </a:cubicBezTo>
                <a:lnTo>
                  <a:pt x="5494020" y="755752"/>
                </a:lnTo>
                <a:lnTo>
                  <a:pt x="5478933" y="751637"/>
                </a:lnTo>
                <a:cubicBezTo>
                  <a:pt x="5450586" y="728777"/>
                  <a:pt x="5429555" y="700888"/>
                  <a:pt x="5415839" y="667970"/>
                </a:cubicBezTo>
                <a:lnTo>
                  <a:pt x="5388407" y="644652"/>
                </a:lnTo>
                <a:lnTo>
                  <a:pt x="5391150" y="628193"/>
                </a:lnTo>
                <a:lnTo>
                  <a:pt x="5380177" y="618592"/>
                </a:lnTo>
                <a:lnTo>
                  <a:pt x="5366461" y="990296"/>
                </a:lnTo>
                <a:lnTo>
                  <a:pt x="5370576" y="991667"/>
                </a:lnTo>
                <a:cubicBezTo>
                  <a:pt x="5368747" y="1013613"/>
                  <a:pt x="5367833" y="1028700"/>
                  <a:pt x="5367833" y="1036930"/>
                </a:cubicBezTo>
                <a:cubicBezTo>
                  <a:pt x="5367833" y="1045160"/>
                  <a:pt x="5366919" y="1052018"/>
                  <a:pt x="5365090" y="1057504"/>
                </a:cubicBezTo>
                <a:cubicBezTo>
                  <a:pt x="5363261" y="1062990"/>
                  <a:pt x="5360975" y="1069848"/>
                  <a:pt x="5358232" y="1078078"/>
                </a:cubicBezTo>
                <a:lnTo>
                  <a:pt x="5304739" y="1104138"/>
                </a:lnTo>
                <a:lnTo>
                  <a:pt x="5284166" y="1080821"/>
                </a:lnTo>
                <a:lnTo>
                  <a:pt x="5259476" y="1057504"/>
                </a:lnTo>
                <a:lnTo>
                  <a:pt x="5267706" y="1050646"/>
                </a:lnTo>
                <a:cubicBezTo>
                  <a:pt x="5255819" y="1038759"/>
                  <a:pt x="5244389" y="1025500"/>
                  <a:pt x="5233416" y="1010870"/>
                </a:cubicBezTo>
                <a:lnTo>
                  <a:pt x="5247132" y="1008126"/>
                </a:lnTo>
                <a:cubicBezTo>
                  <a:pt x="5233416" y="988924"/>
                  <a:pt x="5217185" y="967207"/>
                  <a:pt x="5198441" y="942975"/>
                </a:cubicBezTo>
                <a:cubicBezTo>
                  <a:pt x="5179695" y="918744"/>
                  <a:pt x="5160264" y="893826"/>
                  <a:pt x="5140148" y="868223"/>
                </a:cubicBezTo>
                <a:cubicBezTo>
                  <a:pt x="5137404" y="869138"/>
                  <a:pt x="5134889" y="869823"/>
                  <a:pt x="5132603" y="870281"/>
                </a:cubicBezTo>
                <a:cubicBezTo>
                  <a:pt x="5130317" y="870738"/>
                  <a:pt x="5125517" y="873938"/>
                  <a:pt x="5118202" y="879882"/>
                </a:cubicBezTo>
                <a:cubicBezTo>
                  <a:pt x="5110887" y="885825"/>
                  <a:pt x="5099456" y="895655"/>
                  <a:pt x="5083912" y="909371"/>
                </a:cubicBezTo>
                <a:lnTo>
                  <a:pt x="5079797" y="936803"/>
                </a:lnTo>
                <a:cubicBezTo>
                  <a:pt x="5076139" y="937718"/>
                  <a:pt x="5073396" y="937946"/>
                  <a:pt x="5071567" y="937489"/>
                </a:cubicBezTo>
                <a:cubicBezTo>
                  <a:pt x="5069739" y="937032"/>
                  <a:pt x="5065395" y="937946"/>
                  <a:pt x="5058537" y="940232"/>
                </a:cubicBezTo>
                <a:cubicBezTo>
                  <a:pt x="5051679" y="942518"/>
                  <a:pt x="5045049" y="946404"/>
                  <a:pt x="5038649" y="951891"/>
                </a:cubicBezTo>
                <a:cubicBezTo>
                  <a:pt x="5032248" y="957377"/>
                  <a:pt x="5021275" y="966521"/>
                  <a:pt x="5005731" y="979323"/>
                </a:cubicBezTo>
                <a:cubicBezTo>
                  <a:pt x="4997501" y="976580"/>
                  <a:pt x="4988814" y="973836"/>
                  <a:pt x="4979670" y="971093"/>
                </a:cubicBezTo>
                <a:cubicBezTo>
                  <a:pt x="4978756" y="962864"/>
                  <a:pt x="4972126" y="948233"/>
                  <a:pt x="4959782" y="927202"/>
                </a:cubicBezTo>
                <a:cubicBezTo>
                  <a:pt x="4947438" y="906171"/>
                  <a:pt x="4939894" y="890169"/>
                  <a:pt x="4937151" y="879196"/>
                </a:cubicBezTo>
                <a:lnTo>
                  <a:pt x="4919320" y="868223"/>
                </a:lnTo>
                <a:lnTo>
                  <a:pt x="4924806" y="844906"/>
                </a:lnTo>
                <a:lnTo>
                  <a:pt x="4919320" y="838048"/>
                </a:lnTo>
                <a:cubicBezTo>
                  <a:pt x="4920234" y="830733"/>
                  <a:pt x="4920463" y="824789"/>
                  <a:pt x="4920006" y="820217"/>
                </a:cubicBezTo>
                <a:cubicBezTo>
                  <a:pt x="4919548" y="815645"/>
                  <a:pt x="4923663" y="810159"/>
                  <a:pt x="4932350" y="803758"/>
                </a:cubicBezTo>
                <a:cubicBezTo>
                  <a:pt x="4941037" y="797357"/>
                  <a:pt x="4947895" y="775412"/>
                  <a:pt x="4952924" y="737921"/>
                </a:cubicBezTo>
                <a:cubicBezTo>
                  <a:pt x="4957953" y="700431"/>
                  <a:pt x="4957953" y="678942"/>
                  <a:pt x="4952924" y="673456"/>
                </a:cubicBezTo>
                <a:cubicBezTo>
                  <a:pt x="4947895" y="667970"/>
                  <a:pt x="4942637" y="660654"/>
                  <a:pt x="4937151" y="651510"/>
                </a:cubicBezTo>
                <a:lnTo>
                  <a:pt x="4946752" y="646024"/>
                </a:lnTo>
                <a:lnTo>
                  <a:pt x="4931664" y="632308"/>
                </a:lnTo>
                <a:lnTo>
                  <a:pt x="4941266" y="625450"/>
                </a:lnTo>
                <a:lnTo>
                  <a:pt x="4938522" y="618592"/>
                </a:lnTo>
                <a:lnTo>
                  <a:pt x="4957724" y="606248"/>
                </a:lnTo>
                <a:cubicBezTo>
                  <a:pt x="4957724" y="579730"/>
                  <a:pt x="4958410" y="561213"/>
                  <a:pt x="4959782" y="550698"/>
                </a:cubicBezTo>
                <a:cubicBezTo>
                  <a:pt x="4961153" y="540182"/>
                  <a:pt x="4960239" y="533324"/>
                  <a:pt x="4957039" y="530124"/>
                </a:cubicBezTo>
                <a:cubicBezTo>
                  <a:pt x="4953838" y="526923"/>
                  <a:pt x="4951324" y="522123"/>
                  <a:pt x="4949495" y="515722"/>
                </a:cubicBezTo>
                <a:lnTo>
                  <a:pt x="4952238" y="511607"/>
                </a:lnTo>
                <a:cubicBezTo>
                  <a:pt x="4951324" y="503378"/>
                  <a:pt x="4950638" y="497434"/>
                  <a:pt x="4950181" y="493776"/>
                </a:cubicBezTo>
                <a:cubicBezTo>
                  <a:pt x="4949723" y="490119"/>
                  <a:pt x="4947895" y="487147"/>
                  <a:pt x="4944694" y="484861"/>
                </a:cubicBezTo>
                <a:cubicBezTo>
                  <a:pt x="4941494" y="482575"/>
                  <a:pt x="4938065" y="478232"/>
                  <a:pt x="4934407" y="471831"/>
                </a:cubicBezTo>
                <a:lnTo>
                  <a:pt x="4908347" y="471831"/>
                </a:lnTo>
                <a:cubicBezTo>
                  <a:pt x="4899203" y="461772"/>
                  <a:pt x="4892574" y="454914"/>
                  <a:pt x="4888459" y="451257"/>
                </a:cubicBezTo>
                <a:cubicBezTo>
                  <a:pt x="4884344" y="447599"/>
                  <a:pt x="4882058" y="443942"/>
                  <a:pt x="4881601" y="440284"/>
                </a:cubicBezTo>
                <a:cubicBezTo>
                  <a:pt x="4881144" y="436626"/>
                  <a:pt x="4880458" y="431140"/>
                  <a:pt x="4879543" y="423825"/>
                </a:cubicBezTo>
                <a:cubicBezTo>
                  <a:pt x="4895088" y="423825"/>
                  <a:pt x="4907433" y="423139"/>
                  <a:pt x="4916576" y="421767"/>
                </a:cubicBezTo>
                <a:cubicBezTo>
                  <a:pt x="4925721" y="420396"/>
                  <a:pt x="4937608" y="422453"/>
                  <a:pt x="4952238" y="427940"/>
                </a:cubicBezTo>
                <a:cubicBezTo>
                  <a:pt x="4966869" y="433426"/>
                  <a:pt x="4976927" y="439598"/>
                  <a:pt x="4982414" y="446456"/>
                </a:cubicBezTo>
                <a:cubicBezTo>
                  <a:pt x="4987900" y="453314"/>
                  <a:pt x="4995672" y="460858"/>
                  <a:pt x="5005731" y="469088"/>
                </a:cubicBezTo>
                <a:cubicBezTo>
                  <a:pt x="5036820" y="446228"/>
                  <a:pt x="5060823" y="428397"/>
                  <a:pt x="5077740" y="415595"/>
                </a:cubicBezTo>
                <a:cubicBezTo>
                  <a:pt x="5094656" y="402794"/>
                  <a:pt x="5116373" y="388849"/>
                  <a:pt x="5142890" y="373761"/>
                </a:cubicBezTo>
                <a:cubicBezTo>
                  <a:pt x="5169408" y="358674"/>
                  <a:pt x="5191125" y="348158"/>
                  <a:pt x="5208042" y="342215"/>
                </a:cubicBezTo>
                <a:cubicBezTo>
                  <a:pt x="5224958" y="336271"/>
                  <a:pt x="5246675" y="326898"/>
                  <a:pt x="5273192" y="314097"/>
                </a:cubicBezTo>
                <a:lnTo>
                  <a:pt x="5288280" y="294894"/>
                </a:lnTo>
                <a:lnTo>
                  <a:pt x="5323942" y="286665"/>
                </a:lnTo>
                <a:cubicBezTo>
                  <a:pt x="5331257" y="292151"/>
                  <a:pt x="5336743" y="296495"/>
                  <a:pt x="5340401" y="299695"/>
                </a:cubicBezTo>
                <a:cubicBezTo>
                  <a:pt x="5344058" y="302895"/>
                  <a:pt x="5352746" y="305867"/>
                  <a:pt x="5366461" y="308610"/>
                </a:cubicBezTo>
                <a:cubicBezTo>
                  <a:pt x="5380177" y="311354"/>
                  <a:pt x="5390236" y="315468"/>
                  <a:pt x="5396637" y="320955"/>
                </a:cubicBezTo>
                <a:cubicBezTo>
                  <a:pt x="5403037" y="326441"/>
                  <a:pt x="5412639" y="335128"/>
                  <a:pt x="5425440" y="347015"/>
                </a:cubicBezTo>
                <a:lnTo>
                  <a:pt x="5436413" y="371704"/>
                </a:lnTo>
                <a:lnTo>
                  <a:pt x="5410353" y="395021"/>
                </a:lnTo>
                <a:cubicBezTo>
                  <a:pt x="5404866" y="404165"/>
                  <a:pt x="5400522" y="411709"/>
                  <a:pt x="5397323" y="417653"/>
                </a:cubicBezTo>
                <a:cubicBezTo>
                  <a:pt x="5394122" y="423596"/>
                  <a:pt x="5392522" y="434340"/>
                  <a:pt x="5392522" y="449885"/>
                </a:cubicBezTo>
                <a:cubicBezTo>
                  <a:pt x="5392522" y="465430"/>
                  <a:pt x="5390693" y="493319"/>
                  <a:pt x="5387035" y="533553"/>
                </a:cubicBezTo>
                <a:lnTo>
                  <a:pt x="5410353" y="511607"/>
                </a:lnTo>
                <a:lnTo>
                  <a:pt x="5461102" y="492405"/>
                </a:lnTo>
                <a:cubicBezTo>
                  <a:pt x="5504078" y="389078"/>
                  <a:pt x="5529682" y="320726"/>
                  <a:pt x="5537911" y="287351"/>
                </a:cubicBezTo>
                <a:cubicBezTo>
                  <a:pt x="5546141" y="253975"/>
                  <a:pt x="5550027" y="230429"/>
                  <a:pt x="5549570" y="216713"/>
                </a:cubicBezTo>
                <a:cubicBezTo>
                  <a:pt x="5549113" y="202997"/>
                  <a:pt x="5548884" y="184709"/>
                  <a:pt x="5548884" y="161849"/>
                </a:cubicBezTo>
                <a:lnTo>
                  <a:pt x="5520081" y="142647"/>
                </a:lnTo>
                <a:lnTo>
                  <a:pt x="5511851" y="130302"/>
                </a:lnTo>
                <a:close/>
                <a:moveTo>
                  <a:pt x="5137404" y="90526"/>
                </a:moveTo>
                <a:cubicBezTo>
                  <a:pt x="5154778" y="98756"/>
                  <a:pt x="5168494" y="104471"/>
                  <a:pt x="5178552" y="107671"/>
                </a:cubicBezTo>
                <a:cubicBezTo>
                  <a:pt x="5188610" y="110871"/>
                  <a:pt x="5200955" y="117958"/>
                  <a:pt x="5215585" y="128931"/>
                </a:cubicBezTo>
                <a:cubicBezTo>
                  <a:pt x="5230215" y="139904"/>
                  <a:pt x="5241189" y="149276"/>
                  <a:pt x="5248504" y="157049"/>
                </a:cubicBezTo>
                <a:cubicBezTo>
                  <a:pt x="5255819" y="164821"/>
                  <a:pt x="5266792" y="176022"/>
                  <a:pt x="5281422" y="190653"/>
                </a:cubicBezTo>
                <a:cubicBezTo>
                  <a:pt x="5288737" y="203454"/>
                  <a:pt x="5294224" y="212827"/>
                  <a:pt x="5297882" y="218771"/>
                </a:cubicBezTo>
                <a:cubicBezTo>
                  <a:pt x="5301539" y="224714"/>
                  <a:pt x="5303596" y="231115"/>
                  <a:pt x="5304053" y="237973"/>
                </a:cubicBezTo>
                <a:cubicBezTo>
                  <a:pt x="5304511" y="244831"/>
                  <a:pt x="5303139" y="250089"/>
                  <a:pt x="5299939" y="253746"/>
                </a:cubicBezTo>
                <a:cubicBezTo>
                  <a:pt x="5296738" y="257404"/>
                  <a:pt x="5291938" y="262890"/>
                  <a:pt x="5285537" y="270206"/>
                </a:cubicBezTo>
                <a:cubicBezTo>
                  <a:pt x="5269078" y="279350"/>
                  <a:pt x="5255590" y="286208"/>
                  <a:pt x="5245075" y="290780"/>
                </a:cubicBezTo>
                <a:cubicBezTo>
                  <a:pt x="5234559" y="295352"/>
                  <a:pt x="5222901" y="299466"/>
                  <a:pt x="5210099" y="303124"/>
                </a:cubicBezTo>
                <a:cubicBezTo>
                  <a:pt x="5197297" y="306782"/>
                  <a:pt x="5187696" y="307696"/>
                  <a:pt x="5181296" y="305867"/>
                </a:cubicBezTo>
                <a:cubicBezTo>
                  <a:pt x="5174894" y="304038"/>
                  <a:pt x="5170094" y="303352"/>
                  <a:pt x="5166894" y="303810"/>
                </a:cubicBezTo>
                <a:cubicBezTo>
                  <a:pt x="5163693" y="304267"/>
                  <a:pt x="5161407" y="303810"/>
                  <a:pt x="5160035" y="302438"/>
                </a:cubicBezTo>
                <a:cubicBezTo>
                  <a:pt x="5158664" y="301067"/>
                  <a:pt x="5156149" y="298552"/>
                  <a:pt x="5152492" y="294894"/>
                </a:cubicBezTo>
                <a:cubicBezTo>
                  <a:pt x="5141519" y="298552"/>
                  <a:pt x="5131460" y="301067"/>
                  <a:pt x="5122317" y="302438"/>
                </a:cubicBezTo>
                <a:cubicBezTo>
                  <a:pt x="5113173" y="303810"/>
                  <a:pt x="5066538" y="327813"/>
                  <a:pt x="4982414" y="374447"/>
                </a:cubicBezTo>
                <a:lnTo>
                  <a:pt x="4971440" y="363474"/>
                </a:lnTo>
                <a:cubicBezTo>
                  <a:pt x="5034534" y="301295"/>
                  <a:pt x="5096256" y="237287"/>
                  <a:pt x="5156606" y="171450"/>
                </a:cubicBezTo>
                <a:cubicBezTo>
                  <a:pt x="5138319" y="148590"/>
                  <a:pt x="5128717" y="122530"/>
                  <a:pt x="5127803" y="93269"/>
                </a:cubicBezTo>
                <a:close/>
                <a:moveTo>
                  <a:pt x="6485534" y="78181"/>
                </a:moveTo>
                <a:cubicBezTo>
                  <a:pt x="6491021" y="79096"/>
                  <a:pt x="6495135" y="80696"/>
                  <a:pt x="6497878" y="82982"/>
                </a:cubicBezTo>
                <a:cubicBezTo>
                  <a:pt x="6500622" y="85268"/>
                  <a:pt x="6511138" y="88926"/>
                  <a:pt x="6529425" y="93955"/>
                </a:cubicBezTo>
                <a:cubicBezTo>
                  <a:pt x="6547713" y="98984"/>
                  <a:pt x="6561887" y="101956"/>
                  <a:pt x="6571945" y="102870"/>
                </a:cubicBezTo>
                <a:cubicBezTo>
                  <a:pt x="6582004" y="103785"/>
                  <a:pt x="6594805" y="108357"/>
                  <a:pt x="6610349" y="116586"/>
                </a:cubicBezTo>
                <a:lnTo>
                  <a:pt x="6626809" y="134417"/>
                </a:lnTo>
                <a:lnTo>
                  <a:pt x="6615836" y="146762"/>
                </a:lnTo>
                <a:lnTo>
                  <a:pt x="6621323" y="157734"/>
                </a:lnTo>
                <a:lnTo>
                  <a:pt x="6644640" y="168707"/>
                </a:lnTo>
                <a:cubicBezTo>
                  <a:pt x="6633667" y="166878"/>
                  <a:pt x="6625438" y="165507"/>
                  <a:pt x="6619951" y="164592"/>
                </a:cubicBezTo>
                <a:cubicBezTo>
                  <a:pt x="6614464" y="163678"/>
                  <a:pt x="6609664" y="163906"/>
                  <a:pt x="6605549" y="165278"/>
                </a:cubicBezTo>
                <a:cubicBezTo>
                  <a:pt x="6601434" y="166650"/>
                  <a:pt x="6595262" y="168250"/>
                  <a:pt x="6587032" y="170079"/>
                </a:cubicBezTo>
                <a:lnTo>
                  <a:pt x="6595262" y="175565"/>
                </a:lnTo>
                <a:lnTo>
                  <a:pt x="6585661" y="182423"/>
                </a:lnTo>
                <a:lnTo>
                  <a:pt x="6593891" y="193396"/>
                </a:lnTo>
                <a:cubicBezTo>
                  <a:pt x="6578346" y="197054"/>
                  <a:pt x="6563259" y="199797"/>
                  <a:pt x="6548628" y="201626"/>
                </a:cubicBezTo>
                <a:lnTo>
                  <a:pt x="6566459" y="238659"/>
                </a:lnTo>
                <a:lnTo>
                  <a:pt x="6559600" y="256490"/>
                </a:lnTo>
                <a:lnTo>
                  <a:pt x="6548628" y="266091"/>
                </a:lnTo>
                <a:cubicBezTo>
                  <a:pt x="6541313" y="407823"/>
                  <a:pt x="6542227" y="548640"/>
                  <a:pt x="6551371" y="688544"/>
                </a:cubicBezTo>
                <a:lnTo>
                  <a:pt x="6555485" y="694030"/>
                </a:lnTo>
                <a:cubicBezTo>
                  <a:pt x="6559144" y="645567"/>
                  <a:pt x="6564630" y="597104"/>
                  <a:pt x="6571945" y="548640"/>
                </a:cubicBezTo>
                <a:lnTo>
                  <a:pt x="6574688" y="551384"/>
                </a:lnTo>
                <a:cubicBezTo>
                  <a:pt x="6573774" y="571500"/>
                  <a:pt x="6572860" y="586131"/>
                  <a:pt x="6571945" y="595275"/>
                </a:cubicBezTo>
                <a:cubicBezTo>
                  <a:pt x="6571031" y="604419"/>
                  <a:pt x="6571259" y="613106"/>
                  <a:pt x="6572631" y="621335"/>
                </a:cubicBezTo>
                <a:cubicBezTo>
                  <a:pt x="6574002" y="629565"/>
                  <a:pt x="6576975" y="643281"/>
                  <a:pt x="6581546" y="662483"/>
                </a:cubicBezTo>
                <a:cubicBezTo>
                  <a:pt x="6584289" y="657911"/>
                  <a:pt x="6587032" y="654025"/>
                  <a:pt x="6589776" y="650825"/>
                </a:cubicBezTo>
                <a:cubicBezTo>
                  <a:pt x="6592519" y="647624"/>
                  <a:pt x="6603949" y="618592"/>
                  <a:pt x="6624066" y="563728"/>
                </a:cubicBezTo>
                <a:cubicBezTo>
                  <a:pt x="6644183" y="508864"/>
                  <a:pt x="6666129" y="456743"/>
                  <a:pt x="6689902" y="407366"/>
                </a:cubicBezTo>
                <a:cubicBezTo>
                  <a:pt x="6713677" y="357988"/>
                  <a:pt x="6725564" y="331013"/>
                  <a:pt x="6725564" y="326441"/>
                </a:cubicBezTo>
                <a:cubicBezTo>
                  <a:pt x="6725564" y="321869"/>
                  <a:pt x="6724650" y="319355"/>
                  <a:pt x="6722821" y="318897"/>
                </a:cubicBezTo>
                <a:cubicBezTo>
                  <a:pt x="6720993" y="318440"/>
                  <a:pt x="6719163" y="316840"/>
                  <a:pt x="6717334" y="314097"/>
                </a:cubicBezTo>
                <a:cubicBezTo>
                  <a:pt x="6716420" y="304038"/>
                  <a:pt x="6719621" y="294437"/>
                  <a:pt x="6726935" y="285293"/>
                </a:cubicBezTo>
                <a:cubicBezTo>
                  <a:pt x="6733337" y="280721"/>
                  <a:pt x="6740651" y="277064"/>
                  <a:pt x="6748881" y="274320"/>
                </a:cubicBezTo>
                <a:cubicBezTo>
                  <a:pt x="6799173" y="194768"/>
                  <a:pt x="6824548" y="151791"/>
                  <a:pt x="6825005" y="145390"/>
                </a:cubicBezTo>
                <a:cubicBezTo>
                  <a:pt x="6825463" y="138989"/>
                  <a:pt x="6827062" y="132131"/>
                  <a:pt x="6829806" y="124816"/>
                </a:cubicBezTo>
                <a:lnTo>
                  <a:pt x="6838035" y="124816"/>
                </a:lnTo>
                <a:lnTo>
                  <a:pt x="6847636" y="105614"/>
                </a:lnTo>
                <a:lnTo>
                  <a:pt x="6851751" y="112472"/>
                </a:lnTo>
                <a:lnTo>
                  <a:pt x="6875068" y="122073"/>
                </a:lnTo>
                <a:lnTo>
                  <a:pt x="6883298" y="131674"/>
                </a:lnTo>
                <a:cubicBezTo>
                  <a:pt x="6871411" y="147219"/>
                  <a:pt x="6862038" y="158420"/>
                  <a:pt x="6855180" y="165278"/>
                </a:cubicBezTo>
                <a:cubicBezTo>
                  <a:pt x="6848322" y="172136"/>
                  <a:pt x="6841007" y="183109"/>
                  <a:pt x="6833235" y="198197"/>
                </a:cubicBezTo>
                <a:cubicBezTo>
                  <a:pt x="6825463" y="213284"/>
                  <a:pt x="6811518" y="240945"/>
                  <a:pt x="6791401" y="281178"/>
                </a:cubicBezTo>
                <a:cubicBezTo>
                  <a:pt x="6803288" y="287579"/>
                  <a:pt x="6814261" y="293523"/>
                  <a:pt x="6824319" y="299009"/>
                </a:cubicBezTo>
                <a:cubicBezTo>
                  <a:pt x="6834378" y="304496"/>
                  <a:pt x="6859067" y="321412"/>
                  <a:pt x="6898385" y="349758"/>
                </a:cubicBezTo>
                <a:cubicBezTo>
                  <a:pt x="6937705" y="378105"/>
                  <a:pt x="6967652" y="397307"/>
                  <a:pt x="6988225" y="407366"/>
                </a:cubicBezTo>
                <a:cubicBezTo>
                  <a:pt x="7008800" y="417424"/>
                  <a:pt x="7023201" y="426111"/>
                  <a:pt x="7031431" y="433426"/>
                </a:cubicBezTo>
                <a:cubicBezTo>
                  <a:pt x="7039660" y="440741"/>
                  <a:pt x="7050405" y="449885"/>
                  <a:pt x="7063664" y="460858"/>
                </a:cubicBezTo>
                <a:cubicBezTo>
                  <a:pt x="7076923" y="471831"/>
                  <a:pt x="7102068" y="485318"/>
                  <a:pt x="7139102" y="501320"/>
                </a:cubicBezTo>
                <a:cubicBezTo>
                  <a:pt x="7176135" y="517322"/>
                  <a:pt x="7219112" y="537896"/>
                  <a:pt x="7268032" y="563042"/>
                </a:cubicBezTo>
                <a:cubicBezTo>
                  <a:pt x="7316953" y="588188"/>
                  <a:pt x="7343241" y="602590"/>
                  <a:pt x="7346899" y="606248"/>
                </a:cubicBezTo>
                <a:cubicBezTo>
                  <a:pt x="7350557" y="609905"/>
                  <a:pt x="7354215" y="613563"/>
                  <a:pt x="7357872" y="617220"/>
                </a:cubicBezTo>
                <a:lnTo>
                  <a:pt x="7349642" y="621335"/>
                </a:lnTo>
                <a:lnTo>
                  <a:pt x="7359539" y="625993"/>
                </a:lnTo>
                <a:lnTo>
                  <a:pt x="7359519" y="609591"/>
                </a:lnTo>
                <a:cubicBezTo>
                  <a:pt x="7359462" y="597075"/>
                  <a:pt x="7359319" y="583159"/>
                  <a:pt x="7359091" y="567843"/>
                </a:cubicBezTo>
                <a:lnTo>
                  <a:pt x="7346747" y="558242"/>
                </a:lnTo>
                <a:cubicBezTo>
                  <a:pt x="7341261" y="553670"/>
                  <a:pt x="7336917" y="549326"/>
                  <a:pt x="7333716" y="545211"/>
                </a:cubicBezTo>
                <a:cubicBezTo>
                  <a:pt x="7330516" y="541097"/>
                  <a:pt x="7328459" y="537668"/>
                  <a:pt x="7327545" y="534924"/>
                </a:cubicBezTo>
                <a:cubicBezTo>
                  <a:pt x="7326630" y="532181"/>
                  <a:pt x="7323886" y="528066"/>
                  <a:pt x="7319315" y="522580"/>
                </a:cubicBezTo>
                <a:lnTo>
                  <a:pt x="7305599" y="515722"/>
                </a:lnTo>
                <a:lnTo>
                  <a:pt x="7302855" y="508864"/>
                </a:lnTo>
                <a:cubicBezTo>
                  <a:pt x="7306513" y="506121"/>
                  <a:pt x="7309714" y="502006"/>
                  <a:pt x="7312457" y="496520"/>
                </a:cubicBezTo>
                <a:lnTo>
                  <a:pt x="7322058" y="488290"/>
                </a:lnTo>
                <a:lnTo>
                  <a:pt x="7324801" y="484175"/>
                </a:lnTo>
                <a:cubicBezTo>
                  <a:pt x="7328459" y="485090"/>
                  <a:pt x="7331430" y="485547"/>
                  <a:pt x="7333716" y="485547"/>
                </a:cubicBezTo>
                <a:cubicBezTo>
                  <a:pt x="7336002" y="485547"/>
                  <a:pt x="7338288" y="486233"/>
                  <a:pt x="7340575" y="487604"/>
                </a:cubicBezTo>
                <a:cubicBezTo>
                  <a:pt x="7342861" y="488976"/>
                  <a:pt x="7345146" y="489204"/>
                  <a:pt x="7347432" y="488290"/>
                </a:cubicBezTo>
                <a:cubicBezTo>
                  <a:pt x="7349718" y="487376"/>
                  <a:pt x="7354062" y="486004"/>
                  <a:pt x="7360463" y="484175"/>
                </a:cubicBezTo>
                <a:cubicBezTo>
                  <a:pt x="7361377" y="463144"/>
                  <a:pt x="7362063" y="448514"/>
                  <a:pt x="7362520" y="440284"/>
                </a:cubicBezTo>
                <a:cubicBezTo>
                  <a:pt x="7362977" y="432054"/>
                  <a:pt x="7362748" y="424282"/>
                  <a:pt x="7361834" y="416967"/>
                </a:cubicBezTo>
                <a:cubicBezTo>
                  <a:pt x="7360919" y="409652"/>
                  <a:pt x="7359548" y="396393"/>
                  <a:pt x="7357720" y="377190"/>
                </a:cubicBezTo>
                <a:cubicBezTo>
                  <a:pt x="7360463" y="379934"/>
                  <a:pt x="7364120" y="381305"/>
                  <a:pt x="7368692" y="381305"/>
                </a:cubicBezTo>
                <a:lnTo>
                  <a:pt x="7370064" y="374447"/>
                </a:lnTo>
                <a:lnTo>
                  <a:pt x="7372807" y="375819"/>
                </a:lnTo>
                <a:lnTo>
                  <a:pt x="7378294" y="370332"/>
                </a:lnTo>
                <a:lnTo>
                  <a:pt x="7389266" y="377190"/>
                </a:lnTo>
                <a:lnTo>
                  <a:pt x="7393381" y="374447"/>
                </a:lnTo>
                <a:lnTo>
                  <a:pt x="7413955" y="384048"/>
                </a:lnTo>
                <a:lnTo>
                  <a:pt x="7423556" y="395021"/>
                </a:lnTo>
                <a:cubicBezTo>
                  <a:pt x="7419898" y="402336"/>
                  <a:pt x="7417841" y="406908"/>
                  <a:pt x="7417384" y="408737"/>
                </a:cubicBezTo>
                <a:cubicBezTo>
                  <a:pt x="7416927" y="410566"/>
                  <a:pt x="7416699" y="413538"/>
                  <a:pt x="7416699" y="417653"/>
                </a:cubicBezTo>
                <a:cubicBezTo>
                  <a:pt x="7416699" y="421767"/>
                  <a:pt x="7417612" y="425882"/>
                  <a:pt x="7419441" y="429997"/>
                </a:cubicBezTo>
                <a:cubicBezTo>
                  <a:pt x="7421270" y="434112"/>
                  <a:pt x="7423556" y="442570"/>
                  <a:pt x="7426300" y="455372"/>
                </a:cubicBezTo>
                <a:cubicBezTo>
                  <a:pt x="7489394" y="427025"/>
                  <a:pt x="7532827" y="409423"/>
                  <a:pt x="7556602" y="402565"/>
                </a:cubicBezTo>
                <a:cubicBezTo>
                  <a:pt x="7580376" y="395707"/>
                  <a:pt x="7601179" y="391592"/>
                  <a:pt x="7619009" y="390221"/>
                </a:cubicBezTo>
                <a:cubicBezTo>
                  <a:pt x="7636840" y="388849"/>
                  <a:pt x="7649641" y="388392"/>
                  <a:pt x="7657414" y="388849"/>
                </a:cubicBezTo>
                <a:cubicBezTo>
                  <a:pt x="7665186" y="389306"/>
                  <a:pt x="7670673" y="388849"/>
                  <a:pt x="7673874" y="387477"/>
                </a:cubicBezTo>
                <a:cubicBezTo>
                  <a:pt x="7677073" y="386106"/>
                  <a:pt x="7682103" y="387020"/>
                  <a:pt x="7688961" y="390221"/>
                </a:cubicBezTo>
                <a:cubicBezTo>
                  <a:pt x="7695819" y="393421"/>
                  <a:pt x="7703363" y="396393"/>
                  <a:pt x="7711592" y="399136"/>
                </a:cubicBezTo>
                <a:cubicBezTo>
                  <a:pt x="7714336" y="401879"/>
                  <a:pt x="7716621" y="403937"/>
                  <a:pt x="7718450" y="405308"/>
                </a:cubicBezTo>
                <a:cubicBezTo>
                  <a:pt x="7720279" y="406680"/>
                  <a:pt x="7721879" y="409652"/>
                  <a:pt x="7723251" y="414224"/>
                </a:cubicBezTo>
                <a:cubicBezTo>
                  <a:pt x="7724623" y="418796"/>
                  <a:pt x="7723479" y="424053"/>
                  <a:pt x="7719822" y="429997"/>
                </a:cubicBezTo>
                <a:cubicBezTo>
                  <a:pt x="7716164" y="435941"/>
                  <a:pt x="7712964" y="440284"/>
                  <a:pt x="7710221" y="443027"/>
                </a:cubicBezTo>
                <a:cubicBezTo>
                  <a:pt x="7707478" y="445770"/>
                  <a:pt x="7704734" y="449885"/>
                  <a:pt x="7701991" y="455372"/>
                </a:cubicBezTo>
                <a:lnTo>
                  <a:pt x="7715707" y="463601"/>
                </a:lnTo>
                <a:lnTo>
                  <a:pt x="7714336" y="469088"/>
                </a:lnTo>
                <a:lnTo>
                  <a:pt x="7697877" y="464973"/>
                </a:lnTo>
                <a:cubicBezTo>
                  <a:pt x="7693304" y="472288"/>
                  <a:pt x="7689418" y="478003"/>
                  <a:pt x="7686218" y="482118"/>
                </a:cubicBezTo>
                <a:cubicBezTo>
                  <a:pt x="7683017" y="486233"/>
                  <a:pt x="7663357" y="513207"/>
                  <a:pt x="7627239" y="563042"/>
                </a:cubicBezTo>
                <a:cubicBezTo>
                  <a:pt x="7591120" y="612877"/>
                  <a:pt x="7571460" y="638937"/>
                  <a:pt x="7568260" y="641223"/>
                </a:cubicBezTo>
                <a:cubicBezTo>
                  <a:pt x="7565060" y="643509"/>
                  <a:pt x="7563002" y="647853"/>
                  <a:pt x="7562088" y="654254"/>
                </a:cubicBezTo>
                <a:lnTo>
                  <a:pt x="7573061" y="654254"/>
                </a:lnTo>
                <a:cubicBezTo>
                  <a:pt x="7573061" y="657911"/>
                  <a:pt x="7573061" y="660426"/>
                  <a:pt x="7573061" y="661797"/>
                </a:cubicBezTo>
                <a:cubicBezTo>
                  <a:pt x="7573061" y="663169"/>
                  <a:pt x="7572375" y="664541"/>
                  <a:pt x="7571004" y="665912"/>
                </a:cubicBezTo>
                <a:cubicBezTo>
                  <a:pt x="7569632" y="667284"/>
                  <a:pt x="7567117" y="670256"/>
                  <a:pt x="7563459" y="674828"/>
                </a:cubicBezTo>
                <a:cubicBezTo>
                  <a:pt x="7565288" y="675742"/>
                  <a:pt x="7566431" y="676428"/>
                  <a:pt x="7566889" y="676885"/>
                </a:cubicBezTo>
                <a:cubicBezTo>
                  <a:pt x="7567345" y="677342"/>
                  <a:pt x="7567803" y="678942"/>
                  <a:pt x="7568260" y="681686"/>
                </a:cubicBezTo>
                <a:cubicBezTo>
                  <a:pt x="7568717" y="684429"/>
                  <a:pt x="7568489" y="686943"/>
                  <a:pt x="7567574" y="689229"/>
                </a:cubicBezTo>
                <a:cubicBezTo>
                  <a:pt x="7566660" y="691515"/>
                  <a:pt x="7564831" y="694944"/>
                  <a:pt x="7562088" y="699516"/>
                </a:cubicBezTo>
                <a:lnTo>
                  <a:pt x="7555230" y="706374"/>
                </a:lnTo>
                <a:cubicBezTo>
                  <a:pt x="7555230" y="709118"/>
                  <a:pt x="7553858" y="711404"/>
                  <a:pt x="7551115" y="713232"/>
                </a:cubicBezTo>
                <a:lnTo>
                  <a:pt x="7560716" y="726948"/>
                </a:lnTo>
                <a:lnTo>
                  <a:pt x="7584034" y="731063"/>
                </a:lnTo>
                <a:cubicBezTo>
                  <a:pt x="7586777" y="738378"/>
                  <a:pt x="7588834" y="743179"/>
                  <a:pt x="7590206" y="745465"/>
                </a:cubicBezTo>
                <a:cubicBezTo>
                  <a:pt x="7591577" y="747751"/>
                  <a:pt x="7591806" y="749580"/>
                  <a:pt x="7590891" y="750951"/>
                </a:cubicBezTo>
                <a:cubicBezTo>
                  <a:pt x="7589977" y="752323"/>
                  <a:pt x="7589062" y="753923"/>
                  <a:pt x="7588149" y="755752"/>
                </a:cubicBezTo>
                <a:lnTo>
                  <a:pt x="7585405" y="754380"/>
                </a:lnTo>
                <a:lnTo>
                  <a:pt x="7584034" y="759867"/>
                </a:lnTo>
                <a:lnTo>
                  <a:pt x="7589520" y="761238"/>
                </a:lnTo>
                <a:lnTo>
                  <a:pt x="7573061" y="772211"/>
                </a:lnTo>
                <a:lnTo>
                  <a:pt x="7578547" y="766725"/>
                </a:lnTo>
                <a:lnTo>
                  <a:pt x="7574432" y="763982"/>
                </a:lnTo>
                <a:lnTo>
                  <a:pt x="7562088" y="777698"/>
                </a:lnTo>
                <a:lnTo>
                  <a:pt x="7560716" y="779069"/>
                </a:lnTo>
                <a:lnTo>
                  <a:pt x="7559345" y="781812"/>
                </a:lnTo>
                <a:cubicBezTo>
                  <a:pt x="7557516" y="782727"/>
                  <a:pt x="7556144" y="783641"/>
                  <a:pt x="7555230" y="784556"/>
                </a:cubicBezTo>
                <a:cubicBezTo>
                  <a:pt x="7554315" y="785470"/>
                  <a:pt x="7551115" y="787527"/>
                  <a:pt x="7545629" y="790728"/>
                </a:cubicBezTo>
                <a:cubicBezTo>
                  <a:pt x="7540142" y="793928"/>
                  <a:pt x="7536028" y="796443"/>
                  <a:pt x="7533284" y="798272"/>
                </a:cubicBezTo>
                <a:lnTo>
                  <a:pt x="7531913" y="796900"/>
                </a:lnTo>
                <a:lnTo>
                  <a:pt x="7529170" y="799643"/>
                </a:lnTo>
                <a:cubicBezTo>
                  <a:pt x="7528255" y="799643"/>
                  <a:pt x="7527341" y="799643"/>
                  <a:pt x="7526427" y="799643"/>
                </a:cubicBezTo>
                <a:cubicBezTo>
                  <a:pt x="7525512" y="799643"/>
                  <a:pt x="7523226" y="801243"/>
                  <a:pt x="7519568" y="804444"/>
                </a:cubicBezTo>
                <a:cubicBezTo>
                  <a:pt x="7515910" y="807644"/>
                  <a:pt x="7510881" y="810845"/>
                  <a:pt x="7504481" y="814045"/>
                </a:cubicBezTo>
                <a:cubicBezTo>
                  <a:pt x="7498080" y="817245"/>
                  <a:pt x="7492136" y="818846"/>
                  <a:pt x="7486650" y="818846"/>
                </a:cubicBezTo>
                <a:cubicBezTo>
                  <a:pt x="7481164" y="818846"/>
                  <a:pt x="7474305" y="819760"/>
                  <a:pt x="7466076" y="821589"/>
                </a:cubicBezTo>
                <a:cubicBezTo>
                  <a:pt x="7466076" y="834390"/>
                  <a:pt x="7464704" y="847192"/>
                  <a:pt x="7461961" y="859994"/>
                </a:cubicBezTo>
                <a:lnTo>
                  <a:pt x="7460589" y="855879"/>
                </a:lnTo>
                <a:lnTo>
                  <a:pt x="7449617" y="855879"/>
                </a:lnTo>
                <a:cubicBezTo>
                  <a:pt x="7444131" y="846735"/>
                  <a:pt x="7440473" y="839877"/>
                  <a:pt x="7438644" y="835305"/>
                </a:cubicBezTo>
                <a:cubicBezTo>
                  <a:pt x="7436815" y="830733"/>
                  <a:pt x="7434758" y="827304"/>
                  <a:pt x="7432472" y="825018"/>
                </a:cubicBezTo>
                <a:cubicBezTo>
                  <a:pt x="7430185" y="822732"/>
                  <a:pt x="7427214" y="819303"/>
                  <a:pt x="7423556" y="814731"/>
                </a:cubicBezTo>
                <a:lnTo>
                  <a:pt x="7419441" y="818846"/>
                </a:lnTo>
                <a:lnTo>
                  <a:pt x="7416699" y="814731"/>
                </a:lnTo>
                <a:lnTo>
                  <a:pt x="7408469" y="831190"/>
                </a:lnTo>
                <a:cubicBezTo>
                  <a:pt x="7408469" y="833019"/>
                  <a:pt x="7408926" y="834390"/>
                  <a:pt x="7409840" y="835305"/>
                </a:cubicBezTo>
                <a:cubicBezTo>
                  <a:pt x="7410755" y="836219"/>
                  <a:pt x="7411212" y="837362"/>
                  <a:pt x="7411212" y="838734"/>
                </a:cubicBezTo>
                <a:cubicBezTo>
                  <a:pt x="7411212" y="840105"/>
                  <a:pt x="7411212" y="841477"/>
                  <a:pt x="7411212" y="842849"/>
                </a:cubicBezTo>
                <a:cubicBezTo>
                  <a:pt x="7411212" y="844220"/>
                  <a:pt x="7410297" y="847192"/>
                  <a:pt x="7408469" y="851764"/>
                </a:cubicBezTo>
                <a:lnTo>
                  <a:pt x="7401611" y="842163"/>
                </a:lnTo>
                <a:lnTo>
                  <a:pt x="7393381" y="838048"/>
                </a:lnTo>
                <a:cubicBezTo>
                  <a:pt x="7382408" y="822503"/>
                  <a:pt x="7373721" y="805587"/>
                  <a:pt x="7367321" y="787299"/>
                </a:cubicBezTo>
                <a:lnTo>
                  <a:pt x="7359091" y="781812"/>
                </a:lnTo>
                <a:cubicBezTo>
                  <a:pt x="7357262" y="777240"/>
                  <a:pt x="7355205" y="773583"/>
                  <a:pt x="7352919" y="770840"/>
                </a:cubicBezTo>
                <a:cubicBezTo>
                  <a:pt x="7350633" y="768096"/>
                  <a:pt x="7348575" y="761924"/>
                  <a:pt x="7346747" y="752323"/>
                </a:cubicBezTo>
                <a:cubicBezTo>
                  <a:pt x="7344918" y="742722"/>
                  <a:pt x="7345832" y="733121"/>
                  <a:pt x="7349490" y="723519"/>
                </a:cubicBezTo>
                <a:cubicBezTo>
                  <a:pt x="7353147" y="713918"/>
                  <a:pt x="7355891" y="700888"/>
                  <a:pt x="7357720" y="684429"/>
                </a:cubicBezTo>
                <a:lnTo>
                  <a:pt x="7358093" y="680094"/>
                </a:lnTo>
                <a:lnTo>
                  <a:pt x="7319467" y="688544"/>
                </a:lnTo>
                <a:lnTo>
                  <a:pt x="7316724" y="696773"/>
                </a:lnTo>
                <a:lnTo>
                  <a:pt x="7338669" y="705003"/>
                </a:lnTo>
                <a:lnTo>
                  <a:pt x="7333183" y="706374"/>
                </a:lnTo>
                <a:cubicBezTo>
                  <a:pt x="7327696" y="710946"/>
                  <a:pt x="7323353" y="714604"/>
                  <a:pt x="7320153" y="717347"/>
                </a:cubicBezTo>
                <a:cubicBezTo>
                  <a:pt x="7316953" y="720090"/>
                  <a:pt x="7315581" y="728549"/>
                  <a:pt x="7316038" y="742722"/>
                </a:cubicBezTo>
                <a:cubicBezTo>
                  <a:pt x="7316495" y="756895"/>
                  <a:pt x="7312380" y="768325"/>
                  <a:pt x="7303693" y="777012"/>
                </a:cubicBezTo>
                <a:cubicBezTo>
                  <a:pt x="7295007" y="785699"/>
                  <a:pt x="7282891" y="801015"/>
                  <a:pt x="7267346" y="822960"/>
                </a:cubicBezTo>
                <a:cubicBezTo>
                  <a:pt x="7252716" y="822960"/>
                  <a:pt x="7240600" y="823189"/>
                  <a:pt x="7230999" y="823646"/>
                </a:cubicBezTo>
                <a:cubicBezTo>
                  <a:pt x="7221398" y="824103"/>
                  <a:pt x="7212253" y="820217"/>
                  <a:pt x="7203567" y="811988"/>
                </a:cubicBezTo>
                <a:cubicBezTo>
                  <a:pt x="7194880" y="803758"/>
                  <a:pt x="7188022" y="798957"/>
                  <a:pt x="7182992" y="797586"/>
                </a:cubicBezTo>
                <a:cubicBezTo>
                  <a:pt x="7177964" y="796214"/>
                  <a:pt x="7171791" y="793700"/>
                  <a:pt x="7164476" y="790042"/>
                </a:cubicBezTo>
                <a:cubicBezTo>
                  <a:pt x="7148932" y="771754"/>
                  <a:pt x="7136816" y="756895"/>
                  <a:pt x="7128129" y="745465"/>
                </a:cubicBezTo>
                <a:cubicBezTo>
                  <a:pt x="7119442" y="734035"/>
                  <a:pt x="7096354" y="709118"/>
                  <a:pt x="7058863" y="670713"/>
                </a:cubicBezTo>
                <a:cubicBezTo>
                  <a:pt x="7021373" y="632308"/>
                  <a:pt x="6983654" y="585216"/>
                  <a:pt x="6945706" y="529438"/>
                </a:cubicBezTo>
                <a:cubicBezTo>
                  <a:pt x="6907759" y="473660"/>
                  <a:pt x="6881927" y="439370"/>
                  <a:pt x="6868210" y="426568"/>
                </a:cubicBezTo>
                <a:cubicBezTo>
                  <a:pt x="6854494" y="413766"/>
                  <a:pt x="6838035" y="396850"/>
                  <a:pt x="6818833" y="375819"/>
                </a:cubicBezTo>
                <a:lnTo>
                  <a:pt x="6763969" y="336042"/>
                </a:lnTo>
                <a:cubicBezTo>
                  <a:pt x="6758482" y="350673"/>
                  <a:pt x="6746138" y="381991"/>
                  <a:pt x="6726935" y="429997"/>
                </a:cubicBezTo>
                <a:cubicBezTo>
                  <a:pt x="6707733" y="478003"/>
                  <a:pt x="6691046" y="524409"/>
                  <a:pt x="6676872" y="569214"/>
                </a:cubicBezTo>
                <a:cubicBezTo>
                  <a:pt x="6662700" y="614020"/>
                  <a:pt x="6647154" y="655854"/>
                  <a:pt x="6630238" y="694716"/>
                </a:cubicBezTo>
                <a:cubicBezTo>
                  <a:pt x="6613322" y="733578"/>
                  <a:pt x="6605092" y="759181"/>
                  <a:pt x="6605549" y="771525"/>
                </a:cubicBezTo>
                <a:cubicBezTo>
                  <a:pt x="6606007" y="783870"/>
                  <a:pt x="6606007" y="791642"/>
                  <a:pt x="6605549" y="794843"/>
                </a:cubicBezTo>
                <a:cubicBezTo>
                  <a:pt x="6605092" y="798043"/>
                  <a:pt x="6604406" y="803301"/>
                  <a:pt x="6603492" y="810616"/>
                </a:cubicBezTo>
                <a:lnTo>
                  <a:pt x="6565087" y="838048"/>
                </a:lnTo>
                <a:lnTo>
                  <a:pt x="6567830" y="850392"/>
                </a:lnTo>
                <a:cubicBezTo>
                  <a:pt x="6582461" y="843077"/>
                  <a:pt x="6592519" y="837591"/>
                  <a:pt x="6598005" y="833933"/>
                </a:cubicBezTo>
                <a:cubicBezTo>
                  <a:pt x="6603492" y="830276"/>
                  <a:pt x="6612636" y="828904"/>
                  <a:pt x="6625438" y="829818"/>
                </a:cubicBezTo>
                <a:cubicBezTo>
                  <a:pt x="6638239" y="830733"/>
                  <a:pt x="6663614" y="815874"/>
                  <a:pt x="6701561" y="785241"/>
                </a:cubicBezTo>
                <a:cubicBezTo>
                  <a:pt x="6739509" y="754609"/>
                  <a:pt x="6771284" y="728777"/>
                  <a:pt x="6796888" y="707746"/>
                </a:cubicBezTo>
                <a:cubicBezTo>
                  <a:pt x="6809689" y="688544"/>
                  <a:pt x="6819062" y="676199"/>
                  <a:pt x="6825005" y="670713"/>
                </a:cubicBezTo>
                <a:cubicBezTo>
                  <a:pt x="6830949" y="665226"/>
                  <a:pt x="6834606" y="660426"/>
                  <a:pt x="6835978" y="656311"/>
                </a:cubicBezTo>
                <a:cubicBezTo>
                  <a:pt x="6837350" y="652196"/>
                  <a:pt x="6838035" y="647396"/>
                  <a:pt x="6838035" y="641909"/>
                </a:cubicBezTo>
                <a:cubicBezTo>
                  <a:pt x="6805117" y="619964"/>
                  <a:pt x="6781114" y="605333"/>
                  <a:pt x="6766026" y="598018"/>
                </a:cubicBezTo>
                <a:cubicBezTo>
                  <a:pt x="6750939" y="590703"/>
                  <a:pt x="6740424" y="584073"/>
                  <a:pt x="6734480" y="578130"/>
                </a:cubicBezTo>
                <a:cubicBezTo>
                  <a:pt x="6728536" y="572186"/>
                  <a:pt x="6720078" y="565100"/>
                  <a:pt x="6709105" y="556870"/>
                </a:cubicBezTo>
                <a:lnTo>
                  <a:pt x="6726935" y="562356"/>
                </a:lnTo>
                <a:lnTo>
                  <a:pt x="6720078" y="552755"/>
                </a:lnTo>
                <a:lnTo>
                  <a:pt x="6748881" y="555498"/>
                </a:lnTo>
                <a:lnTo>
                  <a:pt x="6742023" y="545897"/>
                </a:lnTo>
                <a:lnTo>
                  <a:pt x="6759854" y="548640"/>
                </a:lnTo>
                <a:lnTo>
                  <a:pt x="6754367" y="534924"/>
                </a:lnTo>
                <a:cubicBezTo>
                  <a:pt x="6846722" y="555956"/>
                  <a:pt x="6899300" y="571272"/>
                  <a:pt x="6912101" y="580873"/>
                </a:cubicBezTo>
                <a:cubicBezTo>
                  <a:pt x="6924904" y="590474"/>
                  <a:pt x="6940905" y="602590"/>
                  <a:pt x="6960108" y="617220"/>
                </a:cubicBezTo>
                <a:lnTo>
                  <a:pt x="6965594" y="636423"/>
                </a:lnTo>
                <a:lnTo>
                  <a:pt x="6951878" y="641909"/>
                </a:lnTo>
                <a:lnTo>
                  <a:pt x="6942277" y="654254"/>
                </a:lnTo>
                <a:cubicBezTo>
                  <a:pt x="6918503" y="667055"/>
                  <a:pt x="6875068" y="692887"/>
                  <a:pt x="6811975" y="731749"/>
                </a:cubicBezTo>
                <a:cubicBezTo>
                  <a:pt x="6748881" y="770611"/>
                  <a:pt x="6706362" y="798729"/>
                  <a:pt x="6684416" y="816102"/>
                </a:cubicBezTo>
                <a:cubicBezTo>
                  <a:pt x="6719163" y="801472"/>
                  <a:pt x="6748881" y="790042"/>
                  <a:pt x="6773570" y="781812"/>
                </a:cubicBezTo>
                <a:cubicBezTo>
                  <a:pt x="6798259" y="773583"/>
                  <a:pt x="6827977" y="764896"/>
                  <a:pt x="6862724" y="755752"/>
                </a:cubicBezTo>
                <a:cubicBezTo>
                  <a:pt x="6897471" y="746608"/>
                  <a:pt x="6923989" y="740893"/>
                  <a:pt x="6942277" y="738607"/>
                </a:cubicBezTo>
                <a:cubicBezTo>
                  <a:pt x="6960565" y="736321"/>
                  <a:pt x="6972681" y="734264"/>
                  <a:pt x="6978624" y="732435"/>
                </a:cubicBezTo>
                <a:cubicBezTo>
                  <a:pt x="6984568" y="730606"/>
                  <a:pt x="6991426" y="728777"/>
                  <a:pt x="6999198" y="726948"/>
                </a:cubicBezTo>
                <a:cubicBezTo>
                  <a:pt x="7006971" y="725120"/>
                  <a:pt x="7014515" y="727177"/>
                  <a:pt x="7021830" y="733121"/>
                </a:cubicBezTo>
                <a:cubicBezTo>
                  <a:pt x="7029145" y="739064"/>
                  <a:pt x="7039204" y="743865"/>
                  <a:pt x="7052005" y="747522"/>
                </a:cubicBezTo>
                <a:cubicBezTo>
                  <a:pt x="7064807" y="751180"/>
                  <a:pt x="7073265" y="755295"/>
                  <a:pt x="7077380" y="759867"/>
                </a:cubicBezTo>
                <a:cubicBezTo>
                  <a:pt x="7081494" y="764439"/>
                  <a:pt x="7087210" y="769925"/>
                  <a:pt x="7094525" y="776326"/>
                </a:cubicBezTo>
                <a:lnTo>
                  <a:pt x="7031431" y="855879"/>
                </a:lnTo>
                <a:lnTo>
                  <a:pt x="7027316" y="851764"/>
                </a:lnTo>
                <a:lnTo>
                  <a:pt x="7006742" y="872338"/>
                </a:lnTo>
                <a:lnTo>
                  <a:pt x="7002627" y="866852"/>
                </a:lnTo>
                <a:cubicBezTo>
                  <a:pt x="6994398" y="874167"/>
                  <a:pt x="6987083" y="879196"/>
                  <a:pt x="6980682" y="881939"/>
                </a:cubicBezTo>
                <a:cubicBezTo>
                  <a:pt x="6974281" y="884682"/>
                  <a:pt x="6955078" y="895198"/>
                  <a:pt x="6923075" y="913486"/>
                </a:cubicBezTo>
                <a:cubicBezTo>
                  <a:pt x="6891071" y="931774"/>
                  <a:pt x="6871868" y="941375"/>
                  <a:pt x="6865467" y="942290"/>
                </a:cubicBezTo>
                <a:lnTo>
                  <a:pt x="6862724" y="946404"/>
                </a:lnTo>
                <a:cubicBezTo>
                  <a:pt x="6857238" y="950062"/>
                  <a:pt x="6852666" y="950062"/>
                  <a:pt x="6849008" y="946404"/>
                </a:cubicBezTo>
                <a:lnTo>
                  <a:pt x="6839407" y="960120"/>
                </a:lnTo>
                <a:lnTo>
                  <a:pt x="6806489" y="983438"/>
                </a:lnTo>
                <a:cubicBezTo>
                  <a:pt x="6822948" y="997154"/>
                  <a:pt x="6839407" y="997611"/>
                  <a:pt x="6855866" y="984809"/>
                </a:cubicBezTo>
                <a:cubicBezTo>
                  <a:pt x="6869582" y="999440"/>
                  <a:pt x="6887413" y="1014299"/>
                  <a:pt x="6909359" y="1029386"/>
                </a:cubicBezTo>
                <a:cubicBezTo>
                  <a:pt x="6931304" y="1044474"/>
                  <a:pt x="6948449" y="1055904"/>
                  <a:pt x="6960793" y="1063676"/>
                </a:cubicBezTo>
                <a:cubicBezTo>
                  <a:pt x="6973138" y="1071449"/>
                  <a:pt x="6989826" y="1083107"/>
                  <a:pt x="7010857" y="1098652"/>
                </a:cubicBezTo>
                <a:cubicBezTo>
                  <a:pt x="7014515" y="1108710"/>
                  <a:pt x="7017715" y="1116254"/>
                  <a:pt x="7020458" y="1121283"/>
                </a:cubicBezTo>
                <a:cubicBezTo>
                  <a:pt x="7023201" y="1126313"/>
                  <a:pt x="7023659" y="1132942"/>
                  <a:pt x="7021830" y="1141172"/>
                </a:cubicBezTo>
                <a:cubicBezTo>
                  <a:pt x="7020001" y="1149401"/>
                  <a:pt x="7017258" y="1155573"/>
                  <a:pt x="7013600" y="1159688"/>
                </a:cubicBezTo>
                <a:cubicBezTo>
                  <a:pt x="7009943" y="1163803"/>
                  <a:pt x="7004456" y="1169518"/>
                  <a:pt x="6997141" y="1176833"/>
                </a:cubicBezTo>
                <a:cubicBezTo>
                  <a:pt x="6988911" y="1181405"/>
                  <a:pt x="6976796" y="1188492"/>
                  <a:pt x="6960793" y="1198093"/>
                </a:cubicBezTo>
                <a:cubicBezTo>
                  <a:pt x="6944792" y="1207694"/>
                  <a:pt x="6932676" y="1213866"/>
                  <a:pt x="6924446" y="1216610"/>
                </a:cubicBezTo>
                <a:lnTo>
                  <a:pt x="6853123" y="1176833"/>
                </a:lnTo>
                <a:cubicBezTo>
                  <a:pt x="6787286" y="1119226"/>
                  <a:pt x="6749110" y="1079678"/>
                  <a:pt x="6738594" y="1058190"/>
                </a:cubicBezTo>
                <a:cubicBezTo>
                  <a:pt x="6728079" y="1036701"/>
                  <a:pt x="6712305" y="1016127"/>
                  <a:pt x="6691274" y="996468"/>
                </a:cubicBezTo>
                <a:cubicBezTo>
                  <a:pt x="6670244" y="976808"/>
                  <a:pt x="6656527" y="962635"/>
                  <a:pt x="6650126" y="953948"/>
                </a:cubicBezTo>
                <a:cubicBezTo>
                  <a:pt x="6643725" y="945261"/>
                  <a:pt x="6640525" y="939089"/>
                  <a:pt x="6640525" y="935432"/>
                </a:cubicBezTo>
                <a:lnTo>
                  <a:pt x="6647383" y="932688"/>
                </a:lnTo>
                <a:lnTo>
                  <a:pt x="6655612" y="938175"/>
                </a:lnTo>
                <a:cubicBezTo>
                  <a:pt x="6651041" y="933603"/>
                  <a:pt x="6650584" y="927202"/>
                  <a:pt x="6654241" y="918972"/>
                </a:cubicBezTo>
                <a:lnTo>
                  <a:pt x="6687159" y="935432"/>
                </a:lnTo>
                <a:lnTo>
                  <a:pt x="6672072" y="920344"/>
                </a:lnTo>
                <a:lnTo>
                  <a:pt x="6678930" y="923087"/>
                </a:lnTo>
                <a:lnTo>
                  <a:pt x="6672072" y="916229"/>
                </a:lnTo>
                <a:lnTo>
                  <a:pt x="6795516" y="977951"/>
                </a:lnTo>
                <a:cubicBezTo>
                  <a:pt x="6816547" y="954177"/>
                  <a:pt x="6832778" y="936346"/>
                  <a:pt x="6844207" y="924459"/>
                </a:cubicBezTo>
                <a:cubicBezTo>
                  <a:pt x="6855637" y="912572"/>
                  <a:pt x="6869126" y="896341"/>
                  <a:pt x="6884669" y="875767"/>
                </a:cubicBezTo>
                <a:cubicBezTo>
                  <a:pt x="6900215" y="855193"/>
                  <a:pt x="6908216" y="841477"/>
                  <a:pt x="6908673" y="834619"/>
                </a:cubicBezTo>
                <a:cubicBezTo>
                  <a:pt x="6909130" y="827761"/>
                  <a:pt x="6911188" y="820674"/>
                  <a:pt x="6914845" y="813359"/>
                </a:cubicBezTo>
                <a:cubicBezTo>
                  <a:pt x="6888328" y="818846"/>
                  <a:pt x="6865239" y="822960"/>
                  <a:pt x="6845579" y="825704"/>
                </a:cubicBezTo>
                <a:cubicBezTo>
                  <a:pt x="6825920" y="828447"/>
                  <a:pt x="6795973" y="839648"/>
                  <a:pt x="6755739" y="859308"/>
                </a:cubicBezTo>
                <a:cubicBezTo>
                  <a:pt x="6715506" y="878967"/>
                  <a:pt x="6682588" y="892683"/>
                  <a:pt x="6656984" y="900456"/>
                </a:cubicBezTo>
                <a:cubicBezTo>
                  <a:pt x="6631381" y="908228"/>
                  <a:pt x="6616293" y="913715"/>
                  <a:pt x="6611721" y="916915"/>
                </a:cubicBezTo>
                <a:cubicBezTo>
                  <a:pt x="6607150" y="920115"/>
                  <a:pt x="6602120" y="923544"/>
                  <a:pt x="6596633" y="927202"/>
                </a:cubicBezTo>
                <a:lnTo>
                  <a:pt x="6603492" y="929945"/>
                </a:lnTo>
                <a:lnTo>
                  <a:pt x="6578803" y="953262"/>
                </a:lnTo>
                <a:lnTo>
                  <a:pt x="6570573" y="943661"/>
                </a:lnTo>
                <a:lnTo>
                  <a:pt x="6577431" y="942290"/>
                </a:lnTo>
                <a:lnTo>
                  <a:pt x="6562344" y="931317"/>
                </a:lnTo>
                <a:cubicBezTo>
                  <a:pt x="6561429" y="957834"/>
                  <a:pt x="6560286" y="975437"/>
                  <a:pt x="6558915" y="984123"/>
                </a:cubicBezTo>
                <a:cubicBezTo>
                  <a:pt x="6557543" y="992810"/>
                  <a:pt x="6558000" y="1000811"/>
                  <a:pt x="6560286" y="1008126"/>
                </a:cubicBezTo>
                <a:cubicBezTo>
                  <a:pt x="6562573" y="1015442"/>
                  <a:pt x="6562115" y="1022985"/>
                  <a:pt x="6558915" y="1030758"/>
                </a:cubicBezTo>
                <a:cubicBezTo>
                  <a:pt x="6555714" y="1038530"/>
                  <a:pt x="6556857" y="1047217"/>
                  <a:pt x="6562344" y="1056818"/>
                </a:cubicBezTo>
                <a:cubicBezTo>
                  <a:pt x="6567830" y="1066419"/>
                  <a:pt x="6566002" y="1079221"/>
                  <a:pt x="6556857" y="1095223"/>
                </a:cubicBezTo>
                <a:cubicBezTo>
                  <a:pt x="6547713" y="1111225"/>
                  <a:pt x="6543141" y="1122426"/>
                  <a:pt x="6543141" y="1128827"/>
                </a:cubicBezTo>
                <a:cubicBezTo>
                  <a:pt x="6543141" y="1135228"/>
                  <a:pt x="6543141" y="1143000"/>
                  <a:pt x="6543141" y="1152144"/>
                </a:cubicBezTo>
                <a:lnTo>
                  <a:pt x="6537655" y="1153516"/>
                </a:lnTo>
                <a:cubicBezTo>
                  <a:pt x="6537655" y="1157174"/>
                  <a:pt x="6534683" y="1162889"/>
                  <a:pt x="6528739" y="1170661"/>
                </a:cubicBezTo>
                <a:cubicBezTo>
                  <a:pt x="6522796" y="1178433"/>
                  <a:pt x="6514795" y="1190092"/>
                  <a:pt x="6504736" y="1205637"/>
                </a:cubicBezTo>
                <a:cubicBezTo>
                  <a:pt x="6491021" y="1206551"/>
                  <a:pt x="6479591" y="1211123"/>
                  <a:pt x="6470447" y="1219353"/>
                </a:cubicBezTo>
                <a:cubicBezTo>
                  <a:pt x="6464046" y="1217524"/>
                  <a:pt x="6458788" y="1216381"/>
                  <a:pt x="6454673" y="1215924"/>
                </a:cubicBezTo>
                <a:cubicBezTo>
                  <a:pt x="6450558" y="1215467"/>
                  <a:pt x="6445987" y="1213409"/>
                  <a:pt x="6440957" y="1209752"/>
                </a:cubicBezTo>
                <a:cubicBezTo>
                  <a:pt x="6435928" y="1206094"/>
                  <a:pt x="6427470" y="1200150"/>
                  <a:pt x="6415583" y="1191921"/>
                </a:cubicBezTo>
                <a:lnTo>
                  <a:pt x="6399124" y="1172718"/>
                </a:lnTo>
                <a:lnTo>
                  <a:pt x="6401867" y="1168604"/>
                </a:lnTo>
                <a:lnTo>
                  <a:pt x="6378549" y="1143915"/>
                </a:lnTo>
                <a:lnTo>
                  <a:pt x="6405981" y="1150773"/>
                </a:lnTo>
                <a:cubicBezTo>
                  <a:pt x="6405981" y="1140714"/>
                  <a:pt x="6406210" y="1133171"/>
                  <a:pt x="6406667" y="1128141"/>
                </a:cubicBezTo>
                <a:cubicBezTo>
                  <a:pt x="6407125" y="1123112"/>
                  <a:pt x="6405525" y="1117854"/>
                  <a:pt x="6401867" y="1112368"/>
                </a:cubicBezTo>
                <a:cubicBezTo>
                  <a:pt x="6398209" y="1106882"/>
                  <a:pt x="6393637" y="1097280"/>
                  <a:pt x="6388151" y="1083564"/>
                </a:cubicBezTo>
                <a:lnTo>
                  <a:pt x="6382664" y="1082193"/>
                </a:lnTo>
                <a:lnTo>
                  <a:pt x="6375806" y="1068477"/>
                </a:lnTo>
                <a:lnTo>
                  <a:pt x="6334658" y="1042416"/>
                </a:lnTo>
                <a:lnTo>
                  <a:pt x="6330544" y="1036930"/>
                </a:lnTo>
                <a:lnTo>
                  <a:pt x="6275679" y="1010870"/>
                </a:lnTo>
                <a:cubicBezTo>
                  <a:pt x="6282995" y="1013613"/>
                  <a:pt x="6291682" y="1015899"/>
                  <a:pt x="6301740" y="1017728"/>
                </a:cubicBezTo>
                <a:cubicBezTo>
                  <a:pt x="6311799" y="1019556"/>
                  <a:pt x="6317743" y="1020471"/>
                  <a:pt x="6319571" y="1020471"/>
                </a:cubicBezTo>
                <a:lnTo>
                  <a:pt x="6300368" y="1008126"/>
                </a:lnTo>
                <a:lnTo>
                  <a:pt x="6323685" y="1016356"/>
                </a:lnTo>
                <a:cubicBezTo>
                  <a:pt x="6303111" y="1002640"/>
                  <a:pt x="6286267" y="991881"/>
                  <a:pt x="6273151" y="984081"/>
                </a:cubicBezTo>
                <a:lnTo>
                  <a:pt x="6269300" y="981870"/>
                </a:lnTo>
                <a:lnTo>
                  <a:pt x="6279794" y="986352"/>
                </a:lnTo>
                <a:cubicBezTo>
                  <a:pt x="6287110" y="989210"/>
                  <a:pt x="6296253" y="992582"/>
                  <a:pt x="6307226" y="996468"/>
                </a:cubicBezTo>
                <a:cubicBezTo>
                  <a:pt x="6329172" y="1004240"/>
                  <a:pt x="6347231" y="1008584"/>
                  <a:pt x="6361404" y="1009498"/>
                </a:cubicBezTo>
                <a:cubicBezTo>
                  <a:pt x="6375578" y="1010412"/>
                  <a:pt x="6392265" y="1012698"/>
                  <a:pt x="6411468" y="1016356"/>
                </a:cubicBezTo>
                <a:cubicBezTo>
                  <a:pt x="6416040" y="1011784"/>
                  <a:pt x="6419240" y="1008126"/>
                  <a:pt x="6421069" y="1005383"/>
                </a:cubicBezTo>
                <a:cubicBezTo>
                  <a:pt x="6422898" y="1002640"/>
                  <a:pt x="6425413" y="995553"/>
                  <a:pt x="6428613" y="984123"/>
                </a:cubicBezTo>
                <a:cubicBezTo>
                  <a:pt x="6431814" y="972693"/>
                  <a:pt x="6434099" y="958520"/>
                  <a:pt x="6435471" y="941604"/>
                </a:cubicBezTo>
                <a:cubicBezTo>
                  <a:pt x="6436842" y="924687"/>
                  <a:pt x="6439815" y="892912"/>
                  <a:pt x="6444386" y="846278"/>
                </a:cubicBezTo>
                <a:lnTo>
                  <a:pt x="6415583" y="865480"/>
                </a:lnTo>
                <a:lnTo>
                  <a:pt x="6408725" y="862737"/>
                </a:lnTo>
                <a:lnTo>
                  <a:pt x="6408725" y="868223"/>
                </a:lnTo>
                <a:lnTo>
                  <a:pt x="6277051" y="942290"/>
                </a:lnTo>
                <a:cubicBezTo>
                  <a:pt x="6312713" y="922173"/>
                  <a:pt x="6347917" y="900684"/>
                  <a:pt x="6382664" y="877824"/>
                </a:cubicBezTo>
                <a:cubicBezTo>
                  <a:pt x="6366205" y="885140"/>
                  <a:pt x="6353404" y="890626"/>
                  <a:pt x="6344260" y="894284"/>
                </a:cubicBezTo>
                <a:cubicBezTo>
                  <a:pt x="6335116" y="897941"/>
                  <a:pt x="6323457" y="904571"/>
                  <a:pt x="6309284" y="914172"/>
                </a:cubicBezTo>
                <a:cubicBezTo>
                  <a:pt x="6295111" y="923773"/>
                  <a:pt x="6283452" y="929717"/>
                  <a:pt x="6274308" y="932003"/>
                </a:cubicBezTo>
                <a:cubicBezTo>
                  <a:pt x="6265164" y="934289"/>
                  <a:pt x="6256477" y="938861"/>
                  <a:pt x="6248247" y="945719"/>
                </a:cubicBezTo>
                <a:cubicBezTo>
                  <a:pt x="6240018" y="952577"/>
                  <a:pt x="6229503" y="959435"/>
                  <a:pt x="6216701" y="966293"/>
                </a:cubicBezTo>
                <a:cubicBezTo>
                  <a:pt x="6203900" y="973151"/>
                  <a:pt x="6191555" y="978637"/>
                  <a:pt x="6179667" y="982752"/>
                </a:cubicBezTo>
                <a:cubicBezTo>
                  <a:pt x="6167780" y="986867"/>
                  <a:pt x="6159094" y="991667"/>
                  <a:pt x="6153607" y="997154"/>
                </a:cubicBezTo>
                <a:cubicBezTo>
                  <a:pt x="6148121" y="1002640"/>
                  <a:pt x="6142863" y="1007441"/>
                  <a:pt x="6137834" y="1011555"/>
                </a:cubicBezTo>
                <a:cubicBezTo>
                  <a:pt x="6132804" y="1015670"/>
                  <a:pt x="6123889" y="1023214"/>
                  <a:pt x="6111088" y="1034187"/>
                </a:cubicBezTo>
                <a:lnTo>
                  <a:pt x="6091885" y="1028700"/>
                </a:lnTo>
                <a:cubicBezTo>
                  <a:pt x="6087314" y="1023214"/>
                  <a:pt x="6083427" y="1018413"/>
                  <a:pt x="6080226" y="1014299"/>
                </a:cubicBezTo>
                <a:cubicBezTo>
                  <a:pt x="6077026" y="1010184"/>
                  <a:pt x="6075198" y="1000354"/>
                  <a:pt x="6074740" y="984809"/>
                </a:cubicBezTo>
                <a:cubicBezTo>
                  <a:pt x="6074284" y="969264"/>
                  <a:pt x="6073140" y="959663"/>
                  <a:pt x="6071311" y="956006"/>
                </a:cubicBezTo>
                <a:cubicBezTo>
                  <a:pt x="6069483" y="952348"/>
                  <a:pt x="6067654" y="948233"/>
                  <a:pt x="6065825" y="943661"/>
                </a:cubicBezTo>
                <a:lnTo>
                  <a:pt x="6053480" y="938175"/>
                </a:lnTo>
                <a:lnTo>
                  <a:pt x="6057595" y="924459"/>
                </a:lnTo>
                <a:lnTo>
                  <a:pt x="6069940" y="920344"/>
                </a:lnTo>
                <a:lnTo>
                  <a:pt x="6063081" y="908000"/>
                </a:lnTo>
                <a:cubicBezTo>
                  <a:pt x="6072226" y="904342"/>
                  <a:pt x="6079084" y="902285"/>
                  <a:pt x="6083656" y="901827"/>
                </a:cubicBezTo>
                <a:cubicBezTo>
                  <a:pt x="6088228" y="901370"/>
                  <a:pt x="6092342" y="899313"/>
                  <a:pt x="6096000" y="895655"/>
                </a:cubicBezTo>
                <a:cubicBezTo>
                  <a:pt x="6099658" y="891998"/>
                  <a:pt x="6103316" y="890855"/>
                  <a:pt x="6106973" y="892226"/>
                </a:cubicBezTo>
                <a:cubicBezTo>
                  <a:pt x="6110631" y="893598"/>
                  <a:pt x="6116574" y="894741"/>
                  <a:pt x="6124803" y="895655"/>
                </a:cubicBezTo>
                <a:lnTo>
                  <a:pt x="6201613" y="829818"/>
                </a:lnTo>
                <a:lnTo>
                  <a:pt x="6197498" y="827075"/>
                </a:lnTo>
                <a:lnTo>
                  <a:pt x="6192012" y="822960"/>
                </a:lnTo>
                <a:cubicBezTo>
                  <a:pt x="6193841" y="815645"/>
                  <a:pt x="6195212" y="810845"/>
                  <a:pt x="6196127" y="808559"/>
                </a:cubicBezTo>
                <a:cubicBezTo>
                  <a:pt x="6197042" y="806273"/>
                  <a:pt x="6196584" y="804444"/>
                  <a:pt x="6194755" y="803072"/>
                </a:cubicBezTo>
                <a:cubicBezTo>
                  <a:pt x="6192927" y="801701"/>
                  <a:pt x="6191555" y="800100"/>
                  <a:pt x="6190640" y="798272"/>
                </a:cubicBezTo>
                <a:cubicBezTo>
                  <a:pt x="6193383" y="793700"/>
                  <a:pt x="6194984" y="790499"/>
                  <a:pt x="6195441" y="788670"/>
                </a:cubicBezTo>
                <a:cubicBezTo>
                  <a:pt x="6195898" y="786842"/>
                  <a:pt x="6198642" y="782498"/>
                  <a:pt x="6203670" y="775640"/>
                </a:cubicBezTo>
                <a:cubicBezTo>
                  <a:pt x="6208700" y="768782"/>
                  <a:pt x="6212586" y="759638"/>
                  <a:pt x="6215329" y="748208"/>
                </a:cubicBezTo>
                <a:cubicBezTo>
                  <a:pt x="6218073" y="736778"/>
                  <a:pt x="6218073" y="727863"/>
                  <a:pt x="6215329" y="721462"/>
                </a:cubicBezTo>
                <a:cubicBezTo>
                  <a:pt x="6212586" y="715061"/>
                  <a:pt x="6212129" y="710718"/>
                  <a:pt x="6213958" y="708432"/>
                </a:cubicBezTo>
                <a:cubicBezTo>
                  <a:pt x="6215787" y="706146"/>
                  <a:pt x="6217158" y="702717"/>
                  <a:pt x="6218073" y="698145"/>
                </a:cubicBezTo>
                <a:lnTo>
                  <a:pt x="6205728" y="667970"/>
                </a:lnTo>
                <a:lnTo>
                  <a:pt x="6213958" y="647396"/>
                </a:lnTo>
                <a:lnTo>
                  <a:pt x="6222187" y="641909"/>
                </a:lnTo>
                <a:cubicBezTo>
                  <a:pt x="6224016" y="616306"/>
                  <a:pt x="6227445" y="589331"/>
                  <a:pt x="6232474" y="560985"/>
                </a:cubicBezTo>
                <a:cubicBezTo>
                  <a:pt x="6237504" y="532638"/>
                  <a:pt x="6240475" y="511836"/>
                  <a:pt x="6241390" y="498577"/>
                </a:cubicBezTo>
                <a:cubicBezTo>
                  <a:pt x="6242304" y="485318"/>
                  <a:pt x="6242533" y="476860"/>
                  <a:pt x="6242075" y="473202"/>
                </a:cubicBezTo>
                <a:cubicBezTo>
                  <a:pt x="6241619" y="469545"/>
                  <a:pt x="6241390" y="464058"/>
                  <a:pt x="6241390" y="456743"/>
                </a:cubicBezTo>
                <a:lnTo>
                  <a:pt x="6246876" y="452628"/>
                </a:lnTo>
                <a:cubicBezTo>
                  <a:pt x="6249619" y="438912"/>
                  <a:pt x="6255563" y="425196"/>
                  <a:pt x="6264707" y="411480"/>
                </a:cubicBezTo>
                <a:cubicBezTo>
                  <a:pt x="6261963" y="420624"/>
                  <a:pt x="6261050" y="430226"/>
                  <a:pt x="6261963" y="440284"/>
                </a:cubicBezTo>
                <a:cubicBezTo>
                  <a:pt x="6266536" y="421996"/>
                  <a:pt x="6270651" y="408509"/>
                  <a:pt x="6274308" y="399822"/>
                </a:cubicBezTo>
                <a:cubicBezTo>
                  <a:pt x="6277966" y="391135"/>
                  <a:pt x="6280252" y="379476"/>
                  <a:pt x="6281166" y="364846"/>
                </a:cubicBezTo>
                <a:cubicBezTo>
                  <a:pt x="6282081" y="350216"/>
                  <a:pt x="6283452" y="322784"/>
                  <a:pt x="6285281" y="282550"/>
                </a:cubicBezTo>
                <a:lnTo>
                  <a:pt x="6202984" y="282550"/>
                </a:lnTo>
                <a:cubicBezTo>
                  <a:pt x="6200242" y="279807"/>
                  <a:pt x="6198642" y="276835"/>
                  <a:pt x="6198184" y="273635"/>
                </a:cubicBezTo>
                <a:cubicBezTo>
                  <a:pt x="6197727" y="270434"/>
                  <a:pt x="6188355" y="260147"/>
                  <a:pt x="6170066" y="242774"/>
                </a:cubicBezTo>
                <a:cubicBezTo>
                  <a:pt x="6151779" y="225400"/>
                  <a:pt x="6143092" y="211455"/>
                  <a:pt x="6144006" y="200940"/>
                </a:cubicBezTo>
                <a:cubicBezTo>
                  <a:pt x="6144921" y="190424"/>
                  <a:pt x="6144921" y="184023"/>
                  <a:pt x="6144006" y="181737"/>
                </a:cubicBezTo>
                <a:cubicBezTo>
                  <a:pt x="6143092" y="179451"/>
                  <a:pt x="6142178" y="176022"/>
                  <a:pt x="6141263" y="171450"/>
                </a:cubicBezTo>
                <a:cubicBezTo>
                  <a:pt x="6142178" y="173279"/>
                  <a:pt x="6145378" y="173736"/>
                  <a:pt x="6150864" y="172822"/>
                </a:cubicBezTo>
                <a:cubicBezTo>
                  <a:pt x="6156350" y="171908"/>
                  <a:pt x="6163666" y="175108"/>
                  <a:pt x="6172810" y="182423"/>
                </a:cubicBezTo>
                <a:cubicBezTo>
                  <a:pt x="6181954" y="189738"/>
                  <a:pt x="6197042" y="191567"/>
                  <a:pt x="6218073" y="187910"/>
                </a:cubicBezTo>
                <a:cubicBezTo>
                  <a:pt x="6239104" y="184252"/>
                  <a:pt x="6315913" y="156363"/>
                  <a:pt x="6448501" y="104242"/>
                </a:cubicBezTo>
                <a:lnTo>
                  <a:pt x="6460845" y="87783"/>
                </a:lnTo>
                <a:close/>
                <a:moveTo>
                  <a:pt x="2963723" y="75438"/>
                </a:moveTo>
                <a:cubicBezTo>
                  <a:pt x="2968295" y="77267"/>
                  <a:pt x="2974010" y="78867"/>
                  <a:pt x="2980868" y="80239"/>
                </a:cubicBezTo>
                <a:cubicBezTo>
                  <a:pt x="2987727" y="81611"/>
                  <a:pt x="2992983" y="84125"/>
                  <a:pt x="2996641" y="87783"/>
                </a:cubicBezTo>
                <a:lnTo>
                  <a:pt x="2999384" y="85040"/>
                </a:lnTo>
                <a:cubicBezTo>
                  <a:pt x="3002128" y="86868"/>
                  <a:pt x="3004185" y="88240"/>
                  <a:pt x="3005557" y="89154"/>
                </a:cubicBezTo>
                <a:cubicBezTo>
                  <a:pt x="3006928" y="90069"/>
                  <a:pt x="3009672" y="90526"/>
                  <a:pt x="3013786" y="90526"/>
                </a:cubicBezTo>
                <a:cubicBezTo>
                  <a:pt x="3017901" y="90526"/>
                  <a:pt x="3022244" y="91440"/>
                  <a:pt x="3026817" y="93269"/>
                </a:cubicBezTo>
                <a:cubicBezTo>
                  <a:pt x="3031389" y="95098"/>
                  <a:pt x="3035503" y="96012"/>
                  <a:pt x="3039161" y="96012"/>
                </a:cubicBezTo>
                <a:lnTo>
                  <a:pt x="3041904" y="106985"/>
                </a:lnTo>
                <a:cubicBezTo>
                  <a:pt x="3043733" y="106985"/>
                  <a:pt x="3045790" y="107214"/>
                  <a:pt x="3048076" y="107671"/>
                </a:cubicBezTo>
                <a:cubicBezTo>
                  <a:pt x="3050362" y="108128"/>
                  <a:pt x="3054934" y="111100"/>
                  <a:pt x="3061792" y="116586"/>
                </a:cubicBezTo>
                <a:cubicBezTo>
                  <a:pt x="3068650" y="122073"/>
                  <a:pt x="3073908" y="126873"/>
                  <a:pt x="3077566" y="130988"/>
                </a:cubicBezTo>
                <a:cubicBezTo>
                  <a:pt x="3081223" y="135103"/>
                  <a:pt x="3084881" y="137389"/>
                  <a:pt x="3088539" y="137846"/>
                </a:cubicBezTo>
                <a:cubicBezTo>
                  <a:pt x="3092196" y="138303"/>
                  <a:pt x="3095625" y="138075"/>
                  <a:pt x="3098825" y="137160"/>
                </a:cubicBezTo>
                <a:cubicBezTo>
                  <a:pt x="3102026" y="136246"/>
                  <a:pt x="3106826" y="135332"/>
                  <a:pt x="3113227" y="134417"/>
                </a:cubicBezTo>
                <a:lnTo>
                  <a:pt x="3110484" y="138532"/>
                </a:lnTo>
                <a:lnTo>
                  <a:pt x="3088539" y="149505"/>
                </a:lnTo>
                <a:cubicBezTo>
                  <a:pt x="3087624" y="154991"/>
                  <a:pt x="3087396" y="158877"/>
                  <a:pt x="3087853" y="161163"/>
                </a:cubicBezTo>
                <a:cubicBezTo>
                  <a:pt x="3088309" y="163449"/>
                  <a:pt x="3088309" y="165507"/>
                  <a:pt x="3087853" y="167336"/>
                </a:cubicBezTo>
                <a:cubicBezTo>
                  <a:pt x="3087396" y="169164"/>
                  <a:pt x="3087167" y="170993"/>
                  <a:pt x="3087167" y="172822"/>
                </a:cubicBezTo>
                <a:cubicBezTo>
                  <a:pt x="3087167" y="174651"/>
                  <a:pt x="3087167" y="176937"/>
                  <a:pt x="3087167" y="179680"/>
                </a:cubicBezTo>
                <a:cubicBezTo>
                  <a:pt x="3085338" y="168707"/>
                  <a:pt x="3084195" y="160935"/>
                  <a:pt x="3083738" y="156363"/>
                </a:cubicBezTo>
                <a:cubicBezTo>
                  <a:pt x="3083281" y="151791"/>
                  <a:pt x="3082595" y="149048"/>
                  <a:pt x="3081680" y="148133"/>
                </a:cubicBezTo>
                <a:cubicBezTo>
                  <a:pt x="3080766" y="147219"/>
                  <a:pt x="3079394" y="146304"/>
                  <a:pt x="3077566" y="145390"/>
                </a:cubicBezTo>
                <a:cubicBezTo>
                  <a:pt x="3074823" y="149962"/>
                  <a:pt x="3071622" y="156591"/>
                  <a:pt x="3067964" y="165278"/>
                </a:cubicBezTo>
                <a:cubicBezTo>
                  <a:pt x="3064307" y="173965"/>
                  <a:pt x="3061335" y="182194"/>
                  <a:pt x="3059049" y="189967"/>
                </a:cubicBezTo>
                <a:cubicBezTo>
                  <a:pt x="3056763" y="197739"/>
                  <a:pt x="3054706" y="204369"/>
                  <a:pt x="3052877" y="209855"/>
                </a:cubicBezTo>
                <a:lnTo>
                  <a:pt x="3050134" y="211227"/>
                </a:lnTo>
                <a:cubicBezTo>
                  <a:pt x="3050134" y="216713"/>
                  <a:pt x="3048304" y="221285"/>
                  <a:pt x="3044648" y="224943"/>
                </a:cubicBezTo>
                <a:lnTo>
                  <a:pt x="3039161" y="229058"/>
                </a:lnTo>
                <a:lnTo>
                  <a:pt x="3033674" y="237287"/>
                </a:lnTo>
                <a:lnTo>
                  <a:pt x="3040533" y="237287"/>
                </a:lnTo>
                <a:lnTo>
                  <a:pt x="3041904" y="242774"/>
                </a:lnTo>
                <a:lnTo>
                  <a:pt x="3044648" y="241402"/>
                </a:lnTo>
                <a:cubicBezTo>
                  <a:pt x="3043733" y="237744"/>
                  <a:pt x="3045562" y="234544"/>
                  <a:pt x="3050134" y="231801"/>
                </a:cubicBezTo>
                <a:lnTo>
                  <a:pt x="3050134" y="235916"/>
                </a:lnTo>
                <a:lnTo>
                  <a:pt x="3054249" y="231801"/>
                </a:lnTo>
                <a:cubicBezTo>
                  <a:pt x="3053334" y="237287"/>
                  <a:pt x="3052877" y="241859"/>
                  <a:pt x="3052877" y="245517"/>
                </a:cubicBezTo>
                <a:lnTo>
                  <a:pt x="3047390" y="242774"/>
                </a:lnTo>
                <a:cubicBezTo>
                  <a:pt x="3045562" y="248260"/>
                  <a:pt x="3047390" y="252375"/>
                  <a:pt x="3052877" y="255118"/>
                </a:cubicBezTo>
                <a:cubicBezTo>
                  <a:pt x="3054706" y="255118"/>
                  <a:pt x="3062478" y="258775"/>
                  <a:pt x="3076195" y="266091"/>
                </a:cubicBezTo>
                <a:cubicBezTo>
                  <a:pt x="3089911" y="273406"/>
                  <a:pt x="3099511" y="278435"/>
                  <a:pt x="3104997" y="281178"/>
                </a:cubicBezTo>
                <a:lnTo>
                  <a:pt x="3106369" y="279807"/>
                </a:lnTo>
                <a:lnTo>
                  <a:pt x="3117343" y="288036"/>
                </a:lnTo>
                <a:lnTo>
                  <a:pt x="3124200" y="286665"/>
                </a:lnTo>
                <a:lnTo>
                  <a:pt x="3128316" y="290780"/>
                </a:lnTo>
                <a:lnTo>
                  <a:pt x="3135173" y="293523"/>
                </a:lnTo>
                <a:lnTo>
                  <a:pt x="3136544" y="288036"/>
                </a:lnTo>
                <a:lnTo>
                  <a:pt x="3142031" y="292151"/>
                </a:lnTo>
                <a:lnTo>
                  <a:pt x="3146146" y="289408"/>
                </a:lnTo>
                <a:lnTo>
                  <a:pt x="3158490" y="307239"/>
                </a:lnTo>
                <a:lnTo>
                  <a:pt x="3172206" y="312725"/>
                </a:lnTo>
                <a:lnTo>
                  <a:pt x="3185922" y="300381"/>
                </a:lnTo>
                <a:lnTo>
                  <a:pt x="3198267" y="314097"/>
                </a:lnTo>
                <a:lnTo>
                  <a:pt x="3202382" y="311354"/>
                </a:lnTo>
                <a:lnTo>
                  <a:pt x="3205124" y="319583"/>
                </a:lnTo>
                <a:cubicBezTo>
                  <a:pt x="3210611" y="323241"/>
                  <a:pt x="3214726" y="326213"/>
                  <a:pt x="3217469" y="328499"/>
                </a:cubicBezTo>
                <a:cubicBezTo>
                  <a:pt x="3220212" y="330785"/>
                  <a:pt x="3224784" y="332385"/>
                  <a:pt x="3231185" y="333299"/>
                </a:cubicBezTo>
                <a:cubicBezTo>
                  <a:pt x="3237586" y="334214"/>
                  <a:pt x="3247645" y="336957"/>
                  <a:pt x="3261361" y="341529"/>
                </a:cubicBezTo>
                <a:lnTo>
                  <a:pt x="3264103" y="334671"/>
                </a:lnTo>
                <a:lnTo>
                  <a:pt x="3269590" y="341529"/>
                </a:lnTo>
                <a:cubicBezTo>
                  <a:pt x="3277819" y="345186"/>
                  <a:pt x="3286506" y="349301"/>
                  <a:pt x="3295650" y="353873"/>
                </a:cubicBezTo>
                <a:lnTo>
                  <a:pt x="3305251" y="379934"/>
                </a:lnTo>
                <a:cubicBezTo>
                  <a:pt x="3302508" y="385420"/>
                  <a:pt x="3299308" y="392049"/>
                  <a:pt x="3295650" y="399822"/>
                </a:cubicBezTo>
                <a:cubicBezTo>
                  <a:pt x="3291992" y="407594"/>
                  <a:pt x="3289021" y="413766"/>
                  <a:pt x="3286735" y="418338"/>
                </a:cubicBezTo>
                <a:cubicBezTo>
                  <a:pt x="3284449" y="422910"/>
                  <a:pt x="3282620" y="426339"/>
                  <a:pt x="3281248" y="428625"/>
                </a:cubicBezTo>
                <a:cubicBezTo>
                  <a:pt x="3279877" y="430911"/>
                  <a:pt x="3279191" y="433426"/>
                  <a:pt x="3279191" y="436169"/>
                </a:cubicBezTo>
                <a:lnTo>
                  <a:pt x="3275076" y="440284"/>
                </a:lnTo>
                <a:lnTo>
                  <a:pt x="3269590" y="454000"/>
                </a:lnTo>
                <a:lnTo>
                  <a:pt x="3257245" y="455372"/>
                </a:lnTo>
                <a:cubicBezTo>
                  <a:pt x="3257245" y="460858"/>
                  <a:pt x="3255417" y="464973"/>
                  <a:pt x="3251759" y="467716"/>
                </a:cubicBezTo>
                <a:cubicBezTo>
                  <a:pt x="3245359" y="467716"/>
                  <a:pt x="3239643" y="467945"/>
                  <a:pt x="3234614" y="468402"/>
                </a:cubicBezTo>
                <a:cubicBezTo>
                  <a:pt x="3229585" y="468859"/>
                  <a:pt x="3216326" y="472517"/>
                  <a:pt x="3194838" y="479375"/>
                </a:cubicBezTo>
                <a:cubicBezTo>
                  <a:pt x="3173349" y="486233"/>
                  <a:pt x="3160777" y="491033"/>
                  <a:pt x="3157119" y="493776"/>
                </a:cubicBezTo>
                <a:cubicBezTo>
                  <a:pt x="3153461" y="496520"/>
                  <a:pt x="3148889" y="498806"/>
                  <a:pt x="3143403" y="500634"/>
                </a:cubicBezTo>
                <a:lnTo>
                  <a:pt x="3142031" y="497891"/>
                </a:lnTo>
                <a:cubicBezTo>
                  <a:pt x="3139288" y="499720"/>
                  <a:pt x="3134258" y="501549"/>
                  <a:pt x="3126943" y="503378"/>
                </a:cubicBezTo>
                <a:cubicBezTo>
                  <a:pt x="3119628" y="505206"/>
                  <a:pt x="3114370" y="506807"/>
                  <a:pt x="3111170" y="508178"/>
                </a:cubicBezTo>
                <a:cubicBezTo>
                  <a:pt x="3107970" y="509550"/>
                  <a:pt x="3103170" y="511607"/>
                  <a:pt x="3096768" y="514350"/>
                </a:cubicBezTo>
                <a:lnTo>
                  <a:pt x="3095396" y="517094"/>
                </a:lnTo>
                <a:lnTo>
                  <a:pt x="3039161" y="544526"/>
                </a:lnTo>
                <a:lnTo>
                  <a:pt x="3039161" y="547269"/>
                </a:lnTo>
                <a:cubicBezTo>
                  <a:pt x="3052877" y="556413"/>
                  <a:pt x="3066593" y="565100"/>
                  <a:pt x="3080309" y="573329"/>
                </a:cubicBezTo>
                <a:lnTo>
                  <a:pt x="3083052" y="582930"/>
                </a:lnTo>
                <a:lnTo>
                  <a:pt x="3095396" y="593903"/>
                </a:lnTo>
                <a:cubicBezTo>
                  <a:pt x="3098140" y="601218"/>
                  <a:pt x="3102484" y="607391"/>
                  <a:pt x="3108427" y="612420"/>
                </a:cubicBezTo>
                <a:cubicBezTo>
                  <a:pt x="3114370" y="617449"/>
                  <a:pt x="3124200" y="627507"/>
                  <a:pt x="3137916" y="642595"/>
                </a:cubicBezTo>
                <a:cubicBezTo>
                  <a:pt x="3151632" y="657683"/>
                  <a:pt x="3178149" y="689915"/>
                  <a:pt x="3217469" y="739293"/>
                </a:cubicBezTo>
                <a:cubicBezTo>
                  <a:pt x="3265932" y="785013"/>
                  <a:pt x="3298393" y="813359"/>
                  <a:pt x="3314853" y="824332"/>
                </a:cubicBezTo>
                <a:cubicBezTo>
                  <a:pt x="3331312" y="835305"/>
                  <a:pt x="3350971" y="846049"/>
                  <a:pt x="3373832" y="856565"/>
                </a:cubicBezTo>
                <a:cubicBezTo>
                  <a:pt x="3396691" y="867080"/>
                  <a:pt x="3452012" y="892455"/>
                  <a:pt x="3539795" y="932688"/>
                </a:cubicBezTo>
                <a:lnTo>
                  <a:pt x="3537052" y="936803"/>
                </a:lnTo>
                <a:cubicBezTo>
                  <a:pt x="3544368" y="939546"/>
                  <a:pt x="3554425" y="943433"/>
                  <a:pt x="3567227" y="948462"/>
                </a:cubicBezTo>
                <a:cubicBezTo>
                  <a:pt x="3580028" y="953491"/>
                  <a:pt x="3587573" y="956691"/>
                  <a:pt x="3589859" y="958063"/>
                </a:cubicBezTo>
                <a:cubicBezTo>
                  <a:pt x="3592144" y="959435"/>
                  <a:pt x="3594202" y="960120"/>
                  <a:pt x="3596030" y="960120"/>
                </a:cubicBezTo>
                <a:lnTo>
                  <a:pt x="3596030" y="962864"/>
                </a:lnTo>
                <a:lnTo>
                  <a:pt x="3600145" y="961492"/>
                </a:lnTo>
                <a:lnTo>
                  <a:pt x="3615233" y="968350"/>
                </a:lnTo>
                <a:lnTo>
                  <a:pt x="3622091" y="965607"/>
                </a:lnTo>
                <a:lnTo>
                  <a:pt x="3619347" y="971093"/>
                </a:lnTo>
                <a:cubicBezTo>
                  <a:pt x="3623006" y="971093"/>
                  <a:pt x="3625520" y="970636"/>
                  <a:pt x="3626891" y="969722"/>
                </a:cubicBezTo>
                <a:cubicBezTo>
                  <a:pt x="3628263" y="968807"/>
                  <a:pt x="3629863" y="969264"/>
                  <a:pt x="3631692" y="971093"/>
                </a:cubicBezTo>
                <a:cubicBezTo>
                  <a:pt x="3633520" y="972922"/>
                  <a:pt x="3636721" y="974751"/>
                  <a:pt x="3641293" y="976580"/>
                </a:cubicBezTo>
                <a:lnTo>
                  <a:pt x="3639922" y="979323"/>
                </a:lnTo>
                <a:cubicBezTo>
                  <a:pt x="3642665" y="982066"/>
                  <a:pt x="3644494" y="983666"/>
                  <a:pt x="3645408" y="984123"/>
                </a:cubicBezTo>
                <a:cubicBezTo>
                  <a:pt x="3646323" y="984581"/>
                  <a:pt x="3652495" y="986409"/>
                  <a:pt x="3663925" y="989610"/>
                </a:cubicBezTo>
                <a:cubicBezTo>
                  <a:pt x="3675354" y="992810"/>
                  <a:pt x="3688843" y="997611"/>
                  <a:pt x="3704387" y="1004012"/>
                </a:cubicBezTo>
                <a:cubicBezTo>
                  <a:pt x="3689756" y="1001268"/>
                  <a:pt x="3675583" y="1000354"/>
                  <a:pt x="3661867" y="1001268"/>
                </a:cubicBezTo>
                <a:lnTo>
                  <a:pt x="3660497" y="1004012"/>
                </a:lnTo>
                <a:lnTo>
                  <a:pt x="3670097" y="1005383"/>
                </a:lnTo>
                <a:cubicBezTo>
                  <a:pt x="3654552" y="1005383"/>
                  <a:pt x="3643122" y="1004697"/>
                  <a:pt x="3635807" y="1003326"/>
                </a:cubicBezTo>
                <a:cubicBezTo>
                  <a:pt x="3628492" y="1001954"/>
                  <a:pt x="3623006" y="1001954"/>
                  <a:pt x="3619347" y="1003326"/>
                </a:cubicBezTo>
                <a:cubicBezTo>
                  <a:pt x="3615690" y="1004697"/>
                  <a:pt x="3610661" y="1005383"/>
                  <a:pt x="3604261" y="1005383"/>
                </a:cubicBezTo>
                <a:cubicBezTo>
                  <a:pt x="3597860" y="1005383"/>
                  <a:pt x="3593744" y="1005840"/>
                  <a:pt x="3591915" y="1006755"/>
                </a:cubicBezTo>
                <a:cubicBezTo>
                  <a:pt x="3590087" y="1007669"/>
                  <a:pt x="3587344" y="1008584"/>
                  <a:pt x="3583687" y="1009498"/>
                </a:cubicBezTo>
                <a:lnTo>
                  <a:pt x="3582315" y="1005383"/>
                </a:lnTo>
                <a:lnTo>
                  <a:pt x="3579571" y="1009498"/>
                </a:lnTo>
                <a:lnTo>
                  <a:pt x="3578199" y="1006755"/>
                </a:lnTo>
                <a:lnTo>
                  <a:pt x="3569970" y="1006755"/>
                </a:lnTo>
                <a:lnTo>
                  <a:pt x="3569970" y="1009498"/>
                </a:lnTo>
                <a:cubicBezTo>
                  <a:pt x="3565398" y="1009498"/>
                  <a:pt x="3561054" y="1009955"/>
                  <a:pt x="3556940" y="1010870"/>
                </a:cubicBezTo>
                <a:cubicBezTo>
                  <a:pt x="3552825" y="1011784"/>
                  <a:pt x="3550082" y="1012241"/>
                  <a:pt x="3548710" y="1012241"/>
                </a:cubicBezTo>
                <a:cubicBezTo>
                  <a:pt x="3547338" y="1012241"/>
                  <a:pt x="3545282" y="1011784"/>
                  <a:pt x="3542538" y="1010870"/>
                </a:cubicBezTo>
                <a:cubicBezTo>
                  <a:pt x="3540709" y="1014527"/>
                  <a:pt x="3539338" y="1016813"/>
                  <a:pt x="3538423" y="1017728"/>
                </a:cubicBezTo>
                <a:lnTo>
                  <a:pt x="3535680" y="1014984"/>
                </a:lnTo>
                <a:lnTo>
                  <a:pt x="3534308" y="1019099"/>
                </a:lnTo>
                <a:lnTo>
                  <a:pt x="3526079" y="1019099"/>
                </a:lnTo>
                <a:lnTo>
                  <a:pt x="3524707" y="1021842"/>
                </a:lnTo>
                <a:lnTo>
                  <a:pt x="3510991" y="1030072"/>
                </a:lnTo>
                <a:lnTo>
                  <a:pt x="3506877" y="1032815"/>
                </a:lnTo>
                <a:lnTo>
                  <a:pt x="3515106" y="1032815"/>
                </a:lnTo>
                <a:lnTo>
                  <a:pt x="3513735" y="1036930"/>
                </a:lnTo>
                <a:lnTo>
                  <a:pt x="3508248" y="1038302"/>
                </a:lnTo>
                <a:lnTo>
                  <a:pt x="3505505" y="1042416"/>
                </a:lnTo>
                <a:lnTo>
                  <a:pt x="3510991" y="1045160"/>
                </a:lnTo>
                <a:lnTo>
                  <a:pt x="3520592" y="1043788"/>
                </a:lnTo>
                <a:lnTo>
                  <a:pt x="3523336" y="1049274"/>
                </a:lnTo>
                <a:lnTo>
                  <a:pt x="3512363" y="1056132"/>
                </a:lnTo>
                <a:lnTo>
                  <a:pt x="3513735" y="1060247"/>
                </a:lnTo>
                <a:lnTo>
                  <a:pt x="3510991" y="1065734"/>
                </a:lnTo>
                <a:cubicBezTo>
                  <a:pt x="3507333" y="1070306"/>
                  <a:pt x="3504591" y="1073277"/>
                  <a:pt x="3502762" y="1074649"/>
                </a:cubicBezTo>
                <a:cubicBezTo>
                  <a:pt x="3500933" y="1076021"/>
                  <a:pt x="3498876" y="1076706"/>
                  <a:pt x="3496589" y="1076706"/>
                </a:cubicBezTo>
                <a:cubicBezTo>
                  <a:pt x="3494304" y="1076706"/>
                  <a:pt x="3491789" y="1076706"/>
                  <a:pt x="3489046" y="1076706"/>
                </a:cubicBezTo>
                <a:lnTo>
                  <a:pt x="3484931" y="1082193"/>
                </a:lnTo>
                <a:lnTo>
                  <a:pt x="3490417" y="1087679"/>
                </a:lnTo>
                <a:lnTo>
                  <a:pt x="3495904" y="1089051"/>
                </a:lnTo>
                <a:lnTo>
                  <a:pt x="3497275" y="1095909"/>
                </a:lnTo>
                <a:lnTo>
                  <a:pt x="3504133" y="1097280"/>
                </a:lnTo>
                <a:lnTo>
                  <a:pt x="3505505" y="1101395"/>
                </a:lnTo>
                <a:lnTo>
                  <a:pt x="3502762" y="1106882"/>
                </a:lnTo>
                <a:cubicBezTo>
                  <a:pt x="3494532" y="1107796"/>
                  <a:pt x="3488360" y="1108253"/>
                  <a:pt x="3484245" y="1108253"/>
                </a:cubicBezTo>
                <a:cubicBezTo>
                  <a:pt x="3480131" y="1108253"/>
                  <a:pt x="3477158" y="1109168"/>
                  <a:pt x="3475330" y="1110996"/>
                </a:cubicBezTo>
                <a:cubicBezTo>
                  <a:pt x="3473501" y="1112825"/>
                  <a:pt x="3471672" y="1114197"/>
                  <a:pt x="3469843" y="1115111"/>
                </a:cubicBezTo>
                <a:cubicBezTo>
                  <a:pt x="3469843" y="1118769"/>
                  <a:pt x="3470072" y="1121741"/>
                  <a:pt x="3470529" y="1124027"/>
                </a:cubicBezTo>
                <a:cubicBezTo>
                  <a:pt x="3470986" y="1126313"/>
                  <a:pt x="3470986" y="1127684"/>
                  <a:pt x="3470529" y="1128141"/>
                </a:cubicBezTo>
                <a:cubicBezTo>
                  <a:pt x="3470072" y="1128599"/>
                  <a:pt x="3469843" y="1129284"/>
                  <a:pt x="3469843" y="1130199"/>
                </a:cubicBezTo>
                <a:cubicBezTo>
                  <a:pt x="3471672" y="1135685"/>
                  <a:pt x="3473501" y="1139114"/>
                  <a:pt x="3475330" y="1140486"/>
                </a:cubicBezTo>
                <a:cubicBezTo>
                  <a:pt x="3477158" y="1141857"/>
                  <a:pt x="3478073" y="1143229"/>
                  <a:pt x="3478073" y="1144601"/>
                </a:cubicBezTo>
                <a:cubicBezTo>
                  <a:pt x="3478073" y="1145972"/>
                  <a:pt x="3478073" y="1147115"/>
                  <a:pt x="3478073" y="1148030"/>
                </a:cubicBezTo>
                <a:cubicBezTo>
                  <a:pt x="3471672" y="1149858"/>
                  <a:pt x="3467100" y="1151001"/>
                  <a:pt x="3464357" y="1151459"/>
                </a:cubicBezTo>
                <a:cubicBezTo>
                  <a:pt x="3461613" y="1151916"/>
                  <a:pt x="3459556" y="1153287"/>
                  <a:pt x="3458185" y="1155573"/>
                </a:cubicBezTo>
                <a:cubicBezTo>
                  <a:pt x="3456813" y="1157859"/>
                  <a:pt x="3453155" y="1159002"/>
                  <a:pt x="3447212" y="1159002"/>
                </a:cubicBezTo>
                <a:cubicBezTo>
                  <a:pt x="3441268" y="1159002"/>
                  <a:pt x="3436010" y="1159917"/>
                  <a:pt x="3431439" y="1161746"/>
                </a:cubicBezTo>
                <a:cubicBezTo>
                  <a:pt x="3426867" y="1163574"/>
                  <a:pt x="3420923" y="1165403"/>
                  <a:pt x="3413608" y="1167232"/>
                </a:cubicBezTo>
                <a:cubicBezTo>
                  <a:pt x="3406292" y="1169061"/>
                  <a:pt x="3397834" y="1170204"/>
                  <a:pt x="3388234" y="1170661"/>
                </a:cubicBezTo>
                <a:cubicBezTo>
                  <a:pt x="3378632" y="1171118"/>
                  <a:pt x="3370403" y="1170204"/>
                  <a:pt x="3363544" y="1167918"/>
                </a:cubicBezTo>
                <a:cubicBezTo>
                  <a:pt x="3356687" y="1165632"/>
                  <a:pt x="3350514" y="1164489"/>
                  <a:pt x="3345028" y="1164489"/>
                </a:cubicBezTo>
                <a:cubicBezTo>
                  <a:pt x="3339541" y="1164489"/>
                  <a:pt x="3332912" y="1162431"/>
                  <a:pt x="3325139" y="1158317"/>
                </a:cubicBezTo>
                <a:cubicBezTo>
                  <a:pt x="3317367" y="1154202"/>
                  <a:pt x="3310052" y="1149401"/>
                  <a:pt x="3303194" y="1143915"/>
                </a:cubicBezTo>
                <a:cubicBezTo>
                  <a:pt x="3296336" y="1138428"/>
                  <a:pt x="3287421" y="1129742"/>
                  <a:pt x="3276447" y="1117854"/>
                </a:cubicBezTo>
                <a:cubicBezTo>
                  <a:pt x="3271877" y="1110539"/>
                  <a:pt x="3266161" y="1101395"/>
                  <a:pt x="3259303" y="1090422"/>
                </a:cubicBezTo>
                <a:cubicBezTo>
                  <a:pt x="3252445" y="1079450"/>
                  <a:pt x="3245816" y="1068705"/>
                  <a:pt x="3239414" y="1058190"/>
                </a:cubicBezTo>
                <a:cubicBezTo>
                  <a:pt x="3233014" y="1047674"/>
                  <a:pt x="3227527" y="1036473"/>
                  <a:pt x="3222955" y="1024586"/>
                </a:cubicBezTo>
                <a:cubicBezTo>
                  <a:pt x="3218384" y="1012698"/>
                  <a:pt x="3212440" y="998297"/>
                  <a:pt x="3205124" y="981380"/>
                </a:cubicBezTo>
                <a:cubicBezTo>
                  <a:pt x="3197809" y="964464"/>
                  <a:pt x="3189351" y="947319"/>
                  <a:pt x="3179750" y="929945"/>
                </a:cubicBezTo>
                <a:cubicBezTo>
                  <a:pt x="3170149" y="912572"/>
                  <a:pt x="3162376" y="895198"/>
                  <a:pt x="3156433" y="877824"/>
                </a:cubicBezTo>
                <a:cubicBezTo>
                  <a:pt x="3150489" y="860451"/>
                  <a:pt x="3143174" y="843077"/>
                  <a:pt x="3134487" y="825704"/>
                </a:cubicBezTo>
                <a:cubicBezTo>
                  <a:pt x="3125801" y="808330"/>
                  <a:pt x="3115742" y="786613"/>
                  <a:pt x="3104312" y="760553"/>
                </a:cubicBezTo>
                <a:cubicBezTo>
                  <a:pt x="3092882" y="734492"/>
                  <a:pt x="3078709" y="707289"/>
                  <a:pt x="3061792" y="678942"/>
                </a:cubicBezTo>
                <a:cubicBezTo>
                  <a:pt x="3044876" y="650596"/>
                  <a:pt x="3033674" y="629565"/>
                  <a:pt x="3028188" y="615849"/>
                </a:cubicBezTo>
                <a:cubicBezTo>
                  <a:pt x="3022702" y="602133"/>
                  <a:pt x="3018587" y="592532"/>
                  <a:pt x="3015844" y="587045"/>
                </a:cubicBezTo>
                <a:cubicBezTo>
                  <a:pt x="3013101" y="581559"/>
                  <a:pt x="3009900" y="573329"/>
                  <a:pt x="3006242" y="562356"/>
                </a:cubicBezTo>
                <a:lnTo>
                  <a:pt x="2984297" y="574701"/>
                </a:lnTo>
                <a:lnTo>
                  <a:pt x="2969209" y="611734"/>
                </a:lnTo>
                <a:lnTo>
                  <a:pt x="2977439" y="582930"/>
                </a:lnTo>
                <a:lnTo>
                  <a:pt x="2974696" y="582930"/>
                </a:lnTo>
                <a:lnTo>
                  <a:pt x="2970581" y="591160"/>
                </a:lnTo>
                <a:lnTo>
                  <a:pt x="2971953" y="585674"/>
                </a:lnTo>
                <a:lnTo>
                  <a:pt x="2958236" y="593903"/>
                </a:lnTo>
                <a:cubicBezTo>
                  <a:pt x="2953664" y="603047"/>
                  <a:pt x="2949778" y="611734"/>
                  <a:pt x="2946578" y="619964"/>
                </a:cubicBezTo>
                <a:cubicBezTo>
                  <a:pt x="2943377" y="628193"/>
                  <a:pt x="2941320" y="632765"/>
                  <a:pt x="2940405" y="633680"/>
                </a:cubicBezTo>
                <a:lnTo>
                  <a:pt x="2941777" y="636423"/>
                </a:lnTo>
                <a:cubicBezTo>
                  <a:pt x="2936291" y="642824"/>
                  <a:pt x="2933090" y="649682"/>
                  <a:pt x="2932176" y="656997"/>
                </a:cubicBezTo>
                <a:lnTo>
                  <a:pt x="2929433" y="656997"/>
                </a:lnTo>
                <a:lnTo>
                  <a:pt x="2930805" y="662483"/>
                </a:lnTo>
                <a:lnTo>
                  <a:pt x="2926690" y="669341"/>
                </a:lnTo>
                <a:lnTo>
                  <a:pt x="2925318" y="667970"/>
                </a:lnTo>
                <a:lnTo>
                  <a:pt x="2937662" y="619964"/>
                </a:lnTo>
                <a:cubicBezTo>
                  <a:pt x="2934919" y="623621"/>
                  <a:pt x="2933319" y="626593"/>
                  <a:pt x="2932862" y="628879"/>
                </a:cubicBezTo>
                <a:cubicBezTo>
                  <a:pt x="2932404" y="631165"/>
                  <a:pt x="2930119" y="634594"/>
                  <a:pt x="2926004" y="639166"/>
                </a:cubicBezTo>
                <a:cubicBezTo>
                  <a:pt x="2921890" y="643738"/>
                  <a:pt x="2910459" y="674599"/>
                  <a:pt x="2891714" y="731749"/>
                </a:cubicBezTo>
                <a:cubicBezTo>
                  <a:pt x="2872968" y="788899"/>
                  <a:pt x="2860395" y="825018"/>
                  <a:pt x="2853995" y="840105"/>
                </a:cubicBezTo>
                <a:cubicBezTo>
                  <a:pt x="2847594" y="855193"/>
                  <a:pt x="2843708" y="866166"/>
                  <a:pt x="2842336" y="873024"/>
                </a:cubicBezTo>
                <a:cubicBezTo>
                  <a:pt x="2840964" y="879882"/>
                  <a:pt x="2838450" y="886054"/>
                  <a:pt x="2834792" y="891540"/>
                </a:cubicBezTo>
                <a:cubicBezTo>
                  <a:pt x="2831135" y="897027"/>
                  <a:pt x="2829535" y="901827"/>
                  <a:pt x="2829992" y="905942"/>
                </a:cubicBezTo>
                <a:cubicBezTo>
                  <a:pt x="2830449" y="910057"/>
                  <a:pt x="2828849" y="914400"/>
                  <a:pt x="2825191" y="918972"/>
                </a:cubicBezTo>
                <a:cubicBezTo>
                  <a:pt x="2821533" y="923544"/>
                  <a:pt x="2819933" y="928345"/>
                  <a:pt x="2820391" y="933374"/>
                </a:cubicBezTo>
                <a:cubicBezTo>
                  <a:pt x="2820848" y="938403"/>
                  <a:pt x="2819476" y="945033"/>
                  <a:pt x="2816276" y="953262"/>
                </a:cubicBezTo>
                <a:cubicBezTo>
                  <a:pt x="2813075" y="961492"/>
                  <a:pt x="2809646" y="969264"/>
                  <a:pt x="2805989" y="976580"/>
                </a:cubicBezTo>
                <a:cubicBezTo>
                  <a:pt x="2802331" y="983895"/>
                  <a:pt x="2796845" y="997611"/>
                  <a:pt x="2789530" y="1017728"/>
                </a:cubicBezTo>
                <a:lnTo>
                  <a:pt x="2792273" y="1020471"/>
                </a:lnTo>
                <a:lnTo>
                  <a:pt x="2795016" y="1017728"/>
                </a:lnTo>
                <a:lnTo>
                  <a:pt x="2796387" y="1016356"/>
                </a:lnTo>
                <a:lnTo>
                  <a:pt x="2785415" y="1042416"/>
                </a:lnTo>
                <a:lnTo>
                  <a:pt x="2782671" y="1041045"/>
                </a:lnTo>
                <a:lnTo>
                  <a:pt x="2778557" y="1043788"/>
                </a:lnTo>
                <a:lnTo>
                  <a:pt x="2784043" y="1045160"/>
                </a:lnTo>
                <a:lnTo>
                  <a:pt x="2786787" y="1043788"/>
                </a:lnTo>
                <a:cubicBezTo>
                  <a:pt x="2786787" y="1043788"/>
                  <a:pt x="2786329" y="1045617"/>
                  <a:pt x="2785415" y="1049274"/>
                </a:cubicBezTo>
                <a:cubicBezTo>
                  <a:pt x="2784500" y="1052932"/>
                  <a:pt x="2783129" y="1055675"/>
                  <a:pt x="2781300" y="1057504"/>
                </a:cubicBezTo>
                <a:cubicBezTo>
                  <a:pt x="2779471" y="1059333"/>
                  <a:pt x="2777185" y="1062533"/>
                  <a:pt x="2774442" y="1067105"/>
                </a:cubicBezTo>
                <a:lnTo>
                  <a:pt x="2777185" y="1069848"/>
                </a:lnTo>
                <a:cubicBezTo>
                  <a:pt x="2775356" y="1071677"/>
                  <a:pt x="2774213" y="1073277"/>
                  <a:pt x="2773756" y="1074649"/>
                </a:cubicBezTo>
                <a:cubicBezTo>
                  <a:pt x="2773298" y="1076021"/>
                  <a:pt x="2772842" y="1078764"/>
                  <a:pt x="2772385" y="1082879"/>
                </a:cubicBezTo>
                <a:cubicBezTo>
                  <a:pt x="2771927" y="1086993"/>
                  <a:pt x="2771241" y="1091337"/>
                  <a:pt x="2770327" y="1095909"/>
                </a:cubicBezTo>
                <a:lnTo>
                  <a:pt x="2781300" y="1082193"/>
                </a:lnTo>
                <a:lnTo>
                  <a:pt x="2786787" y="1076706"/>
                </a:lnTo>
                <a:cubicBezTo>
                  <a:pt x="2788615" y="1065734"/>
                  <a:pt x="2792273" y="1054761"/>
                  <a:pt x="2797759" y="1043788"/>
                </a:cubicBezTo>
                <a:lnTo>
                  <a:pt x="2797759" y="1049274"/>
                </a:lnTo>
                <a:lnTo>
                  <a:pt x="2804617" y="1041045"/>
                </a:lnTo>
                <a:cubicBezTo>
                  <a:pt x="2790901" y="1079450"/>
                  <a:pt x="2782443" y="1100481"/>
                  <a:pt x="2779243" y="1104138"/>
                </a:cubicBezTo>
                <a:cubicBezTo>
                  <a:pt x="2776042" y="1107796"/>
                  <a:pt x="2772156" y="1112368"/>
                  <a:pt x="2767584" y="1117854"/>
                </a:cubicBezTo>
                <a:cubicBezTo>
                  <a:pt x="2762097" y="1122426"/>
                  <a:pt x="2757068" y="1126541"/>
                  <a:pt x="2752497" y="1130199"/>
                </a:cubicBezTo>
                <a:cubicBezTo>
                  <a:pt x="2747924" y="1133856"/>
                  <a:pt x="2739924" y="1137514"/>
                  <a:pt x="2728494" y="1141172"/>
                </a:cubicBezTo>
                <a:cubicBezTo>
                  <a:pt x="2717064" y="1144829"/>
                  <a:pt x="2708834" y="1146201"/>
                  <a:pt x="2703804" y="1145286"/>
                </a:cubicBezTo>
                <a:cubicBezTo>
                  <a:pt x="2698775" y="1144372"/>
                  <a:pt x="2695117" y="1144601"/>
                  <a:pt x="2692832" y="1145972"/>
                </a:cubicBezTo>
                <a:cubicBezTo>
                  <a:pt x="2690546" y="1147344"/>
                  <a:pt x="2687117" y="1148487"/>
                  <a:pt x="2682545" y="1149401"/>
                </a:cubicBezTo>
                <a:lnTo>
                  <a:pt x="2674315" y="1163117"/>
                </a:lnTo>
                <a:cubicBezTo>
                  <a:pt x="2667914" y="1163117"/>
                  <a:pt x="2662886" y="1163346"/>
                  <a:pt x="2659228" y="1163803"/>
                </a:cubicBezTo>
                <a:cubicBezTo>
                  <a:pt x="2655570" y="1164260"/>
                  <a:pt x="2651455" y="1161974"/>
                  <a:pt x="2646883" y="1156945"/>
                </a:cubicBezTo>
                <a:cubicBezTo>
                  <a:pt x="2642311" y="1151916"/>
                  <a:pt x="2637054" y="1148487"/>
                  <a:pt x="2631110" y="1146658"/>
                </a:cubicBezTo>
                <a:cubicBezTo>
                  <a:pt x="2625166" y="1144829"/>
                  <a:pt x="2620366" y="1142772"/>
                  <a:pt x="2616708" y="1140486"/>
                </a:cubicBezTo>
                <a:cubicBezTo>
                  <a:pt x="2613050" y="1138200"/>
                  <a:pt x="2610307" y="1136828"/>
                  <a:pt x="2608478" y="1136371"/>
                </a:cubicBezTo>
                <a:cubicBezTo>
                  <a:pt x="2606650" y="1135914"/>
                  <a:pt x="2603906" y="1134314"/>
                  <a:pt x="2600249" y="1131570"/>
                </a:cubicBezTo>
                <a:lnTo>
                  <a:pt x="2590647" y="1123341"/>
                </a:lnTo>
                <a:lnTo>
                  <a:pt x="2583790" y="1116483"/>
                </a:lnTo>
                <a:lnTo>
                  <a:pt x="2556358" y="1084936"/>
                </a:lnTo>
                <a:lnTo>
                  <a:pt x="2557730" y="1083564"/>
                </a:lnTo>
                <a:cubicBezTo>
                  <a:pt x="2565044" y="1090880"/>
                  <a:pt x="2570302" y="1095909"/>
                  <a:pt x="2573503" y="1098652"/>
                </a:cubicBezTo>
                <a:cubicBezTo>
                  <a:pt x="2576703" y="1101395"/>
                  <a:pt x="2578989" y="1102767"/>
                  <a:pt x="2580361" y="1102767"/>
                </a:cubicBezTo>
                <a:cubicBezTo>
                  <a:pt x="2581732" y="1102767"/>
                  <a:pt x="2582875" y="1102767"/>
                  <a:pt x="2583790" y="1102767"/>
                </a:cubicBezTo>
                <a:cubicBezTo>
                  <a:pt x="2581046" y="1099109"/>
                  <a:pt x="2578303" y="1095452"/>
                  <a:pt x="2575560" y="1091794"/>
                </a:cubicBezTo>
                <a:cubicBezTo>
                  <a:pt x="2572817" y="1088136"/>
                  <a:pt x="2571445" y="1085622"/>
                  <a:pt x="2571445" y="1084250"/>
                </a:cubicBezTo>
                <a:cubicBezTo>
                  <a:pt x="2571445" y="1082879"/>
                  <a:pt x="2571903" y="1080821"/>
                  <a:pt x="2572817" y="1078078"/>
                </a:cubicBezTo>
                <a:lnTo>
                  <a:pt x="2583790" y="1067105"/>
                </a:lnTo>
                <a:lnTo>
                  <a:pt x="2567330" y="1034187"/>
                </a:lnTo>
                <a:lnTo>
                  <a:pt x="2571445" y="1034187"/>
                </a:lnTo>
                <a:lnTo>
                  <a:pt x="2574189" y="1036930"/>
                </a:lnTo>
                <a:lnTo>
                  <a:pt x="2579675" y="1047903"/>
                </a:lnTo>
                <a:lnTo>
                  <a:pt x="2587905" y="1049274"/>
                </a:lnTo>
                <a:cubicBezTo>
                  <a:pt x="2587905" y="1041045"/>
                  <a:pt x="2587676" y="1035330"/>
                  <a:pt x="2587219" y="1032129"/>
                </a:cubicBezTo>
                <a:cubicBezTo>
                  <a:pt x="2586761" y="1028929"/>
                  <a:pt x="2586990" y="1026414"/>
                  <a:pt x="2587905" y="1024586"/>
                </a:cubicBezTo>
                <a:cubicBezTo>
                  <a:pt x="2588819" y="1022757"/>
                  <a:pt x="2590647" y="1020471"/>
                  <a:pt x="2593391" y="1017728"/>
                </a:cubicBezTo>
                <a:cubicBezTo>
                  <a:pt x="2589733" y="1013156"/>
                  <a:pt x="2583332" y="1004926"/>
                  <a:pt x="2574189" y="993039"/>
                </a:cubicBezTo>
                <a:cubicBezTo>
                  <a:pt x="2565044" y="981152"/>
                  <a:pt x="2554529" y="966521"/>
                  <a:pt x="2542641" y="949148"/>
                </a:cubicBezTo>
                <a:cubicBezTo>
                  <a:pt x="2530754" y="931774"/>
                  <a:pt x="2513838" y="906171"/>
                  <a:pt x="2491893" y="872338"/>
                </a:cubicBezTo>
                <a:lnTo>
                  <a:pt x="2498750" y="870966"/>
                </a:lnTo>
                <a:lnTo>
                  <a:pt x="2491893" y="857250"/>
                </a:lnTo>
                <a:lnTo>
                  <a:pt x="2494636" y="857250"/>
                </a:lnTo>
                <a:lnTo>
                  <a:pt x="2509723" y="877824"/>
                </a:lnTo>
                <a:cubicBezTo>
                  <a:pt x="2525268" y="893369"/>
                  <a:pt x="2536698" y="904571"/>
                  <a:pt x="2544013" y="911429"/>
                </a:cubicBezTo>
                <a:cubicBezTo>
                  <a:pt x="2551328" y="918287"/>
                  <a:pt x="2560243" y="925602"/>
                  <a:pt x="2570759" y="933374"/>
                </a:cubicBezTo>
                <a:cubicBezTo>
                  <a:pt x="2581275" y="941147"/>
                  <a:pt x="2587905" y="946404"/>
                  <a:pt x="2590647" y="949148"/>
                </a:cubicBezTo>
                <a:lnTo>
                  <a:pt x="2582418" y="938175"/>
                </a:lnTo>
                <a:lnTo>
                  <a:pt x="2575560" y="932688"/>
                </a:lnTo>
                <a:cubicBezTo>
                  <a:pt x="2575560" y="931774"/>
                  <a:pt x="2575560" y="931088"/>
                  <a:pt x="2575560" y="930631"/>
                </a:cubicBezTo>
                <a:cubicBezTo>
                  <a:pt x="2575560" y="930174"/>
                  <a:pt x="2568473" y="922401"/>
                  <a:pt x="2554300" y="907314"/>
                </a:cubicBezTo>
                <a:cubicBezTo>
                  <a:pt x="2540127" y="892226"/>
                  <a:pt x="2532354" y="881482"/>
                  <a:pt x="2530984" y="875081"/>
                </a:cubicBezTo>
                <a:cubicBezTo>
                  <a:pt x="2529611" y="868680"/>
                  <a:pt x="2527783" y="863423"/>
                  <a:pt x="2525496" y="859308"/>
                </a:cubicBezTo>
                <a:cubicBezTo>
                  <a:pt x="2523210" y="855193"/>
                  <a:pt x="2521610" y="852221"/>
                  <a:pt x="2520696" y="850392"/>
                </a:cubicBezTo>
                <a:lnTo>
                  <a:pt x="2541270" y="872338"/>
                </a:lnTo>
                <a:cubicBezTo>
                  <a:pt x="2584247" y="912572"/>
                  <a:pt x="2609164" y="934746"/>
                  <a:pt x="2616022" y="938861"/>
                </a:cubicBezTo>
                <a:cubicBezTo>
                  <a:pt x="2622881" y="942975"/>
                  <a:pt x="2631796" y="948690"/>
                  <a:pt x="2642768" y="956006"/>
                </a:cubicBezTo>
                <a:lnTo>
                  <a:pt x="2645512" y="953262"/>
                </a:lnTo>
                <a:lnTo>
                  <a:pt x="2652370" y="950519"/>
                </a:lnTo>
                <a:lnTo>
                  <a:pt x="2655113" y="929945"/>
                </a:lnTo>
                <a:lnTo>
                  <a:pt x="2660599" y="934060"/>
                </a:lnTo>
                <a:lnTo>
                  <a:pt x="2663342" y="929945"/>
                </a:lnTo>
                <a:lnTo>
                  <a:pt x="2667457" y="929945"/>
                </a:lnTo>
                <a:cubicBezTo>
                  <a:pt x="2667457" y="928116"/>
                  <a:pt x="2670657" y="922859"/>
                  <a:pt x="2677058" y="914172"/>
                </a:cubicBezTo>
                <a:cubicBezTo>
                  <a:pt x="2683459" y="905485"/>
                  <a:pt x="2689860" y="892912"/>
                  <a:pt x="2696261" y="876453"/>
                </a:cubicBezTo>
                <a:cubicBezTo>
                  <a:pt x="2702662" y="859994"/>
                  <a:pt x="2705862" y="849707"/>
                  <a:pt x="2705862" y="845592"/>
                </a:cubicBezTo>
                <a:cubicBezTo>
                  <a:pt x="2705862" y="841477"/>
                  <a:pt x="2707005" y="837362"/>
                  <a:pt x="2709291" y="833247"/>
                </a:cubicBezTo>
                <a:cubicBezTo>
                  <a:pt x="2711577" y="829133"/>
                  <a:pt x="2713634" y="821589"/>
                  <a:pt x="2715463" y="810616"/>
                </a:cubicBezTo>
                <a:cubicBezTo>
                  <a:pt x="2717292" y="799643"/>
                  <a:pt x="2720721" y="790956"/>
                  <a:pt x="2725750" y="784556"/>
                </a:cubicBezTo>
                <a:cubicBezTo>
                  <a:pt x="2730779" y="778155"/>
                  <a:pt x="2739238" y="750723"/>
                  <a:pt x="2751125" y="702260"/>
                </a:cubicBezTo>
                <a:lnTo>
                  <a:pt x="2720949" y="687172"/>
                </a:lnTo>
                <a:cubicBezTo>
                  <a:pt x="2708148" y="673456"/>
                  <a:pt x="2698775" y="663398"/>
                  <a:pt x="2692832" y="656997"/>
                </a:cubicBezTo>
                <a:cubicBezTo>
                  <a:pt x="2686888" y="650596"/>
                  <a:pt x="2680030" y="642824"/>
                  <a:pt x="2672258" y="633680"/>
                </a:cubicBezTo>
                <a:cubicBezTo>
                  <a:pt x="2664485" y="624536"/>
                  <a:pt x="2659684" y="617678"/>
                  <a:pt x="2657856" y="613106"/>
                </a:cubicBezTo>
                <a:cubicBezTo>
                  <a:pt x="2656027" y="608534"/>
                  <a:pt x="2654198" y="602133"/>
                  <a:pt x="2652370" y="593903"/>
                </a:cubicBezTo>
                <a:lnTo>
                  <a:pt x="2631796" y="578816"/>
                </a:lnTo>
                <a:cubicBezTo>
                  <a:pt x="2628138" y="575158"/>
                  <a:pt x="2625166" y="572186"/>
                  <a:pt x="2622881" y="569900"/>
                </a:cubicBezTo>
                <a:cubicBezTo>
                  <a:pt x="2620594" y="567614"/>
                  <a:pt x="2618765" y="563957"/>
                  <a:pt x="2617394" y="558927"/>
                </a:cubicBezTo>
                <a:cubicBezTo>
                  <a:pt x="2616022" y="553898"/>
                  <a:pt x="2616708" y="548412"/>
                  <a:pt x="2619451" y="542468"/>
                </a:cubicBezTo>
                <a:cubicBezTo>
                  <a:pt x="2622195" y="536525"/>
                  <a:pt x="2624481" y="528066"/>
                  <a:pt x="2626309" y="517094"/>
                </a:cubicBezTo>
                <a:cubicBezTo>
                  <a:pt x="2628138" y="506121"/>
                  <a:pt x="2629510" y="496062"/>
                  <a:pt x="2630424" y="486918"/>
                </a:cubicBezTo>
                <a:lnTo>
                  <a:pt x="2634539" y="488290"/>
                </a:lnTo>
                <a:lnTo>
                  <a:pt x="2634539" y="481432"/>
                </a:lnTo>
                <a:cubicBezTo>
                  <a:pt x="2637282" y="480518"/>
                  <a:pt x="2639111" y="479832"/>
                  <a:pt x="2640025" y="479375"/>
                </a:cubicBezTo>
                <a:cubicBezTo>
                  <a:pt x="2640939" y="478917"/>
                  <a:pt x="2642540" y="479146"/>
                  <a:pt x="2644826" y="480060"/>
                </a:cubicBezTo>
                <a:cubicBezTo>
                  <a:pt x="2647112" y="480975"/>
                  <a:pt x="2650541" y="482346"/>
                  <a:pt x="2655113" y="484175"/>
                </a:cubicBezTo>
                <a:lnTo>
                  <a:pt x="2660599" y="477317"/>
                </a:lnTo>
                <a:cubicBezTo>
                  <a:pt x="2664257" y="481889"/>
                  <a:pt x="2668829" y="485547"/>
                  <a:pt x="2674315" y="488290"/>
                </a:cubicBezTo>
                <a:lnTo>
                  <a:pt x="2699004" y="514350"/>
                </a:lnTo>
                <a:cubicBezTo>
                  <a:pt x="2704490" y="518922"/>
                  <a:pt x="2707919" y="521894"/>
                  <a:pt x="2709291" y="523266"/>
                </a:cubicBezTo>
                <a:cubicBezTo>
                  <a:pt x="2710663" y="524637"/>
                  <a:pt x="2713864" y="525323"/>
                  <a:pt x="2718892" y="525323"/>
                </a:cubicBezTo>
                <a:cubicBezTo>
                  <a:pt x="2723921" y="525323"/>
                  <a:pt x="2735809" y="522123"/>
                  <a:pt x="2754554" y="515722"/>
                </a:cubicBezTo>
                <a:cubicBezTo>
                  <a:pt x="2773298" y="509321"/>
                  <a:pt x="2802331" y="493776"/>
                  <a:pt x="2841650" y="469088"/>
                </a:cubicBezTo>
                <a:lnTo>
                  <a:pt x="2878683" y="363474"/>
                </a:lnTo>
                <a:lnTo>
                  <a:pt x="2877312" y="362103"/>
                </a:lnTo>
                <a:cubicBezTo>
                  <a:pt x="2880055" y="358445"/>
                  <a:pt x="2881884" y="355931"/>
                  <a:pt x="2882799" y="354559"/>
                </a:cubicBezTo>
                <a:cubicBezTo>
                  <a:pt x="2883713" y="353187"/>
                  <a:pt x="2885999" y="347244"/>
                  <a:pt x="2889656" y="336728"/>
                </a:cubicBezTo>
                <a:cubicBezTo>
                  <a:pt x="2893314" y="326213"/>
                  <a:pt x="2895372" y="317754"/>
                  <a:pt x="2895829" y="311354"/>
                </a:cubicBezTo>
                <a:cubicBezTo>
                  <a:pt x="2896286" y="304953"/>
                  <a:pt x="2898343" y="299238"/>
                  <a:pt x="2902001" y="294209"/>
                </a:cubicBezTo>
                <a:cubicBezTo>
                  <a:pt x="2905658" y="289179"/>
                  <a:pt x="2910001" y="276606"/>
                  <a:pt x="2915031" y="256490"/>
                </a:cubicBezTo>
                <a:cubicBezTo>
                  <a:pt x="2920060" y="236373"/>
                  <a:pt x="2922575" y="224257"/>
                  <a:pt x="2922575" y="220142"/>
                </a:cubicBezTo>
                <a:cubicBezTo>
                  <a:pt x="2922575" y="216027"/>
                  <a:pt x="2923489" y="212827"/>
                  <a:pt x="2925318" y="210541"/>
                </a:cubicBezTo>
                <a:cubicBezTo>
                  <a:pt x="2927147" y="208255"/>
                  <a:pt x="2929661" y="200254"/>
                  <a:pt x="2932862" y="186538"/>
                </a:cubicBezTo>
                <a:cubicBezTo>
                  <a:pt x="2936062" y="172822"/>
                  <a:pt x="2938119" y="160249"/>
                  <a:pt x="2939034" y="148819"/>
                </a:cubicBezTo>
                <a:cubicBezTo>
                  <a:pt x="2939948" y="137389"/>
                  <a:pt x="2938119" y="128931"/>
                  <a:pt x="2933547" y="123444"/>
                </a:cubicBezTo>
                <a:cubicBezTo>
                  <a:pt x="2928975" y="117958"/>
                  <a:pt x="2926461" y="114529"/>
                  <a:pt x="2926004" y="113157"/>
                </a:cubicBezTo>
                <a:cubicBezTo>
                  <a:pt x="2925546" y="111786"/>
                  <a:pt x="2925318" y="110186"/>
                  <a:pt x="2925318" y="108357"/>
                </a:cubicBezTo>
                <a:lnTo>
                  <a:pt x="2921204" y="106985"/>
                </a:lnTo>
                <a:lnTo>
                  <a:pt x="2922575" y="102870"/>
                </a:lnTo>
                <a:cubicBezTo>
                  <a:pt x="2928975" y="100127"/>
                  <a:pt x="2935377" y="99213"/>
                  <a:pt x="2941777" y="100127"/>
                </a:cubicBezTo>
                <a:cubicBezTo>
                  <a:pt x="2941777" y="97384"/>
                  <a:pt x="2941777" y="94184"/>
                  <a:pt x="2941777" y="90526"/>
                </a:cubicBezTo>
                <a:cubicBezTo>
                  <a:pt x="2947264" y="86868"/>
                  <a:pt x="2950921" y="83897"/>
                  <a:pt x="2952750" y="81611"/>
                </a:cubicBezTo>
                <a:cubicBezTo>
                  <a:pt x="2954579" y="79325"/>
                  <a:pt x="2956407" y="77953"/>
                  <a:pt x="2958236" y="77496"/>
                </a:cubicBezTo>
                <a:cubicBezTo>
                  <a:pt x="2960065" y="77039"/>
                  <a:pt x="2961894" y="76353"/>
                  <a:pt x="2963723" y="75438"/>
                </a:cubicBezTo>
                <a:close/>
                <a:moveTo>
                  <a:pt x="1825447" y="49378"/>
                </a:moveTo>
                <a:lnTo>
                  <a:pt x="1832305" y="50750"/>
                </a:lnTo>
                <a:lnTo>
                  <a:pt x="1839163" y="61722"/>
                </a:lnTo>
                <a:cubicBezTo>
                  <a:pt x="1856537" y="79096"/>
                  <a:pt x="1875739" y="94641"/>
                  <a:pt x="1896770" y="108357"/>
                </a:cubicBezTo>
                <a:cubicBezTo>
                  <a:pt x="1899514" y="116586"/>
                  <a:pt x="1901800" y="122530"/>
                  <a:pt x="1903628" y="126188"/>
                </a:cubicBezTo>
                <a:cubicBezTo>
                  <a:pt x="1905457" y="129845"/>
                  <a:pt x="1905686" y="135560"/>
                  <a:pt x="1904314" y="143333"/>
                </a:cubicBezTo>
                <a:cubicBezTo>
                  <a:pt x="1902943" y="151105"/>
                  <a:pt x="1898370" y="158192"/>
                  <a:pt x="1890598" y="164592"/>
                </a:cubicBezTo>
                <a:cubicBezTo>
                  <a:pt x="1882826" y="170993"/>
                  <a:pt x="1870710" y="183795"/>
                  <a:pt x="1854251" y="202997"/>
                </a:cubicBezTo>
                <a:lnTo>
                  <a:pt x="1891284" y="171450"/>
                </a:lnTo>
                <a:lnTo>
                  <a:pt x="1891284" y="176937"/>
                </a:lnTo>
                <a:lnTo>
                  <a:pt x="1870710" y="192024"/>
                </a:lnTo>
                <a:lnTo>
                  <a:pt x="1841907" y="223571"/>
                </a:lnTo>
                <a:lnTo>
                  <a:pt x="1806245" y="245517"/>
                </a:lnTo>
                <a:cubicBezTo>
                  <a:pt x="1810817" y="245517"/>
                  <a:pt x="1814246" y="245517"/>
                  <a:pt x="1816532" y="245517"/>
                </a:cubicBezTo>
                <a:cubicBezTo>
                  <a:pt x="1818818" y="245517"/>
                  <a:pt x="1823618" y="243002"/>
                  <a:pt x="1830934" y="237973"/>
                </a:cubicBezTo>
                <a:cubicBezTo>
                  <a:pt x="1838249" y="232944"/>
                  <a:pt x="1844650" y="231344"/>
                  <a:pt x="1850136" y="233172"/>
                </a:cubicBezTo>
                <a:cubicBezTo>
                  <a:pt x="1855623" y="235001"/>
                  <a:pt x="1861109" y="236373"/>
                  <a:pt x="1866595" y="237287"/>
                </a:cubicBezTo>
                <a:cubicBezTo>
                  <a:pt x="1872082" y="238202"/>
                  <a:pt x="1881226" y="239573"/>
                  <a:pt x="1894027" y="241402"/>
                </a:cubicBezTo>
                <a:lnTo>
                  <a:pt x="1915973" y="271577"/>
                </a:lnTo>
                <a:cubicBezTo>
                  <a:pt x="1911401" y="276149"/>
                  <a:pt x="1907972" y="280950"/>
                  <a:pt x="1905686" y="285979"/>
                </a:cubicBezTo>
                <a:cubicBezTo>
                  <a:pt x="1903400" y="291008"/>
                  <a:pt x="1893570" y="395021"/>
                  <a:pt x="1876196" y="598018"/>
                </a:cubicBezTo>
                <a:lnTo>
                  <a:pt x="1891284" y="588417"/>
                </a:lnTo>
                <a:lnTo>
                  <a:pt x="1905000" y="573329"/>
                </a:lnTo>
                <a:lnTo>
                  <a:pt x="1914601" y="578816"/>
                </a:lnTo>
                <a:lnTo>
                  <a:pt x="1920088" y="576072"/>
                </a:lnTo>
                <a:lnTo>
                  <a:pt x="1937918" y="598018"/>
                </a:lnTo>
                <a:cubicBezTo>
                  <a:pt x="1951634" y="594360"/>
                  <a:pt x="1964436" y="591617"/>
                  <a:pt x="1976323" y="589788"/>
                </a:cubicBezTo>
                <a:cubicBezTo>
                  <a:pt x="1988210" y="587960"/>
                  <a:pt x="2063191" y="556870"/>
                  <a:pt x="2201266" y="496520"/>
                </a:cubicBezTo>
                <a:cubicBezTo>
                  <a:pt x="2203094" y="459029"/>
                  <a:pt x="2205381" y="430683"/>
                  <a:pt x="2208124" y="411480"/>
                </a:cubicBezTo>
                <a:cubicBezTo>
                  <a:pt x="2210867" y="392278"/>
                  <a:pt x="2213153" y="367361"/>
                  <a:pt x="2214982" y="336728"/>
                </a:cubicBezTo>
                <a:cubicBezTo>
                  <a:pt x="2216810" y="306096"/>
                  <a:pt x="2215210" y="283464"/>
                  <a:pt x="2210181" y="268834"/>
                </a:cubicBezTo>
                <a:cubicBezTo>
                  <a:pt x="2205152" y="254204"/>
                  <a:pt x="2198751" y="244374"/>
                  <a:pt x="2190979" y="239345"/>
                </a:cubicBezTo>
                <a:cubicBezTo>
                  <a:pt x="2183206" y="234315"/>
                  <a:pt x="2170633" y="221285"/>
                  <a:pt x="2153260" y="200254"/>
                </a:cubicBezTo>
                <a:cubicBezTo>
                  <a:pt x="2159660" y="194768"/>
                  <a:pt x="2164690" y="190424"/>
                  <a:pt x="2168347" y="187224"/>
                </a:cubicBezTo>
                <a:cubicBezTo>
                  <a:pt x="2172005" y="184023"/>
                  <a:pt x="2180235" y="182423"/>
                  <a:pt x="2193036" y="182423"/>
                </a:cubicBezTo>
                <a:cubicBezTo>
                  <a:pt x="2205838" y="182423"/>
                  <a:pt x="2220468" y="184938"/>
                  <a:pt x="2236927" y="189967"/>
                </a:cubicBezTo>
                <a:cubicBezTo>
                  <a:pt x="2253386" y="194996"/>
                  <a:pt x="2264588" y="200254"/>
                  <a:pt x="2270532" y="205740"/>
                </a:cubicBezTo>
                <a:cubicBezTo>
                  <a:pt x="2276475" y="211227"/>
                  <a:pt x="2282190" y="213741"/>
                  <a:pt x="2287676" y="213284"/>
                </a:cubicBezTo>
                <a:cubicBezTo>
                  <a:pt x="2293163" y="212827"/>
                  <a:pt x="2299106" y="215799"/>
                  <a:pt x="2305507" y="222200"/>
                </a:cubicBezTo>
                <a:cubicBezTo>
                  <a:pt x="2311908" y="228600"/>
                  <a:pt x="2323338" y="239116"/>
                  <a:pt x="2339798" y="253746"/>
                </a:cubicBezTo>
                <a:cubicBezTo>
                  <a:pt x="2345284" y="270206"/>
                  <a:pt x="2349627" y="281864"/>
                  <a:pt x="2352827" y="288722"/>
                </a:cubicBezTo>
                <a:cubicBezTo>
                  <a:pt x="2356028" y="295580"/>
                  <a:pt x="2356485" y="301295"/>
                  <a:pt x="2354199" y="305867"/>
                </a:cubicBezTo>
                <a:cubicBezTo>
                  <a:pt x="2351913" y="310439"/>
                  <a:pt x="2349855" y="317297"/>
                  <a:pt x="2348026" y="326441"/>
                </a:cubicBezTo>
                <a:lnTo>
                  <a:pt x="2330196" y="330556"/>
                </a:lnTo>
                <a:cubicBezTo>
                  <a:pt x="2328367" y="332385"/>
                  <a:pt x="2326995" y="334442"/>
                  <a:pt x="2326081" y="336728"/>
                </a:cubicBezTo>
                <a:cubicBezTo>
                  <a:pt x="2325167" y="339014"/>
                  <a:pt x="2323567" y="347244"/>
                  <a:pt x="2321281" y="361417"/>
                </a:cubicBezTo>
                <a:cubicBezTo>
                  <a:pt x="2318995" y="375590"/>
                  <a:pt x="2315108" y="400965"/>
                  <a:pt x="2309622" y="437541"/>
                </a:cubicBezTo>
                <a:cubicBezTo>
                  <a:pt x="2315108" y="442113"/>
                  <a:pt x="2320823" y="444856"/>
                  <a:pt x="2326767" y="445770"/>
                </a:cubicBezTo>
                <a:cubicBezTo>
                  <a:pt x="2332711" y="446685"/>
                  <a:pt x="2339111" y="448514"/>
                  <a:pt x="2345969" y="451257"/>
                </a:cubicBezTo>
                <a:cubicBezTo>
                  <a:pt x="2352827" y="454000"/>
                  <a:pt x="2366544" y="457658"/>
                  <a:pt x="2387117" y="462230"/>
                </a:cubicBezTo>
                <a:cubicBezTo>
                  <a:pt x="2407691" y="466802"/>
                  <a:pt x="2421178" y="470459"/>
                  <a:pt x="2427579" y="473202"/>
                </a:cubicBezTo>
                <a:cubicBezTo>
                  <a:pt x="2433980" y="475946"/>
                  <a:pt x="2440838" y="477317"/>
                  <a:pt x="2448153" y="477317"/>
                </a:cubicBezTo>
                <a:cubicBezTo>
                  <a:pt x="2456383" y="489204"/>
                  <a:pt x="2463241" y="497434"/>
                  <a:pt x="2468728" y="502006"/>
                </a:cubicBezTo>
                <a:cubicBezTo>
                  <a:pt x="2474214" y="506578"/>
                  <a:pt x="2476728" y="512064"/>
                  <a:pt x="2476271" y="518465"/>
                </a:cubicBezTo>
                <a:cubicBezTo>
                  <a:pt x="2475814" y="524866"/>
                  <a:pt x="2476043" y="534467"/>
                  <a:pt x="2476957" y="547269"/>
                </a:cubicBezTo>
                <a:cubicBezTo>
                  <a:pt x="2471471" y="550926"/>
                  <a:pt x="2467127" y="554355"/>
                  <a:pt x="2463927" y="557556"/>
                </a:cubicBezTo>
                <a:cubicBezTo>
                  <a:pt x="2460727" y="560756"/>
                  <a:pt x="2455926" y="562356"/>
                  <a:pt x="2449525" y="562356"/>
                </a:cubicBezTo>
                <a:cubicBezTo>
                  <a:pt x="2443124" y="562356"/>
                  <a:pt x="2433980" y="564185"/>
                  <a:pt x="2422093" y="567843"/>
                </a:cubicBezTo>
                <a:lnTo>
                  <a:pt x="2422093" y="580187"/>
                </a:lnTo>
                <a:lnTo>
                  <a:pt x="2411120" y="584302"/>
                </a:lnTo>
                <a:lnTo>
                  <a:pt x="2405634" y="596646"/>
                </a:lnTo>
                <a:cubicBezTo>
                  <a:pt x="2380031" y="590246"/>
                  <a:pt x="2361057" y="585674"/>
                  <a:pt x="2348712" y="582930"/>
                </a:cubicBezTo>
                <a:cubicBezTo>
                  <a:pt x="2336368" y="580187"/>
                  <a:pt x="2327224" y="579044"/>
                  <a:pt x="2321281" y="579501"/>
                </a:cubicBezTo>
                <a:cubicBezTo>
                  <a:pt x="2315337" y="579959"/>
                  <a:pt x="2306879" y="579730"/>
                  <a:pt x="2295906" y="578816"/>
                </a:cubicBezTo>
                <a:cubicBezTo>
                  <a:pt x="2294992" y="589788"/>
                  <a:pt x="2294077" y="597104"/>
                  <a:pt x="2293163" y="600761"/>
                </a:cubicBezTo>
                <a:cubicBezTo>
                  <a:pt x="2292248" y="604419"/>
                  <a:pt x="2289962" y="609219"/>
                  <a:pt x="2286305" y="615163"/>
                </a:cubicBezTo>
                <a:cubicBezTo>
                  <a:pt x="2282647" y="621107"/>
                  <a:pt x="2278990" y="632994"/>
                  <a:pt x="2275332" y="650825"/>
                </a:cubicBezTo>
                <a:cubicBezTo>
                  <a:pt x="2271674" y="668655"/>
                  <a:pt x="2270074" y="687401"/>
                  <a:pt x="2270532" y="707060"/>
                </a:cubicBezTo>
                <a:cubicBezTo>
                  <a:pt x="2270989" y="726720"/>
                  <a:pt x="2270303" y="758038"/>
                  <a:pt x="2268474" y="801015"/>
                </a:cubicBezTo>
                <a:cubicBezTo>
                  <a:pt x="2266645" y="843992"/>
                  <a:pt x="2270532" y="896570"/>
                  <a:pt x="2280133" y="958749"/>
                </a:cubicBezTo>
                <a:cubicBezTo>
                  <a:pt x="2289734" y="1020928"/>
                  <a:pt x="2296820" y="1070306"/>
                  <a:pt x="2301393" y="1106882"/>
                </a:cubicBezTo>
                <a:lnTo>
                  <a:pt x="2313737" y="1108253"/>
                </a:lnTo>
                <a:lnTo>
                  <a:pt x="2321966" y="1127456"/>
                </a:lnTo>
                <a:cubicBezTo>
                  <a:pt x="2320137" y="1129284"/>
                  <a:pt x="2318309" y="1131570"/>
                  <a:pt x="2316480" y="1134314"/>
                </a:cubicBezTo>
                <a:cubicBezTo>
                  <a:pt x="2314652" y="1137057"/>
                  <a:pt x="2314194" y="1146429"/>
                  <a:pt x="2315108" y="1162431"/>
                </a:cubicBezTo>
                <a:cubicBezTo>
                  <a:pt x="2316023" y="1178433"/>
                  <a:pt x="2314652" y="1189406"/>
                  <a:pt x="2310994" y="1195350"/>
                </a:cubicBezTo>
                <a:cubicBezTo>
                  <a:pt x="2307336" y="1201293"/>
                  <a:pt x="2302307" y="1208380"/>
                  <a:pt x="2295906" y="1216610"/>
                </a:cubicBezTo>
                <a:cubicBezTo>
                  <a:pt x="2290420" y="1222096"/>
                  <a:pt x="2285390" y="1226211"/>
                  <a:pt x="2280818" y="1228954"/>
                </a:cubicBezTo>
                <a:cubicBezTo>
                  <a:pt x="2276246" y="1231697"/>
                  <a:pt x="2270760" y="1234898"/>
                  <a:pt x="2264359" y="1238555"/>
                </a:cubicBezTo>
                <a:cubicBezTo>
                  <a:pt x="2257959" y="1242213"/>
                  <a:pt x="2248814" y="1241298"/>
                  <a:pt x="2236927" y="1235812"/>
                </a:cubicBezTo>
                <a:cubicBezTo>
                  <a:pt x="2225040" y="1230326"/>
                  <a:pt x="2214525" y="1226211"/>
                  <a:pt x="2205381" y="1223468"/>
                </a:cubicBezTo>
                <a:cubicBezTo>
                  <a:pt x="2196236" y="1220724"/>
                  <a:pt x="2183892" y="1216152"/>
                  <a:pt x="2168347" y="1209752"/>
                </a:cubicBezTo>
                <a:lnTo>
                  <a:pt x="2129943" y="1169975"/>
                </a:lnTo>
                <a:lnTo>
                  <a:pt x="2135429" y="1154888"/>
                </a:lnTo>
                <a:lnTo>
                  <a:pt x="2118969" y="1146658"/>
                </a:lnTo>
                <a:lnTo>
                  <a:pt x="2125828" y="1141172"/>
                </a:lnTo>
                <a:cubicBezTo>
                  <a:pt x="2112112" y="1128370"/>
                  <a:pt x="2101139" y="1113740"/>
                  <a:pt x="2092909" y="1097280"/>
                </a:cubicBezTo>
                <a:cubicBezTo>
                  <a:pt x="2078279" y="1090880"/>
                  <a:pt x="2067535" y="1086079"/>
                  <a:pt x="2060677" y="1082879"/>
                </a:cubicBezTo>
                <a:cubicBezTo>
                  <a:pt x="2053818" y="1079678"/>
                  <a:pt x="2048789" y="1077849"/>
                  <a:pt x="2045589" y="1077392"/>
                </a:cubicBezTo>
                <a:cubicBezTo>
                  <a:pt x="2042389" y="1076935"/>
                  <a:pt x="2038502" y="1075792"/>
                  <a:pt x="2033931" y="1073963"/>
                </a:cubicBezTo>
                <a:lnTo>
                  <a:pt x="2038045" y="1064362"/>
                </a:lnTo>
                <a:lnTo>
                  <a:pt x="2025701" y="1045160"/>
                </a:lnTo>
                <a:lnTo>
                  <a:pt x="1950263" y="994410"/>
                </a:lnTo>
                <a:lnTo>
                  <a:pt x="1940661" y="984809"/>
                </a:lnTo>
                <a:cubicBezTo>
                  <a:pt x="1962607" y="994868"/>
                  <a:pt x="1978838" y="1002640"/>
                  <a:pt x="1989353" y="1008126"/>
                </a:cubicBezTo>
                <a:cubicBezTo>
                  <a:pt x="1999869" y="1013613"/>
                  <a:pt x="2008556" y="1016585"/>
                  <a:pt x="2015414" y="1017042"/>
                </a:cubicBezTo>
                <a:cubicBezTo>
                  <a:pt x="2022272" y="1017499"/>
                  <a:pt x="2026387" y="1017270"/>
                  <a:pt x="2027758" y="1016356"/>
                </a:cubicBezTo>
                <a:cubicBezTo>
                  <a:pt x="2029130" y="1015442"/>
                  <a:pt x="2031187" y="1014070"/>
                  <a:pt x="2033931" y="1012241"/>
                </a:cubicBezTo>
                <a:cubicBezTo>
                  <a:pt x="2057705" y="1021385"/>
                  <a:pt x="2075307" y="1027786"/>
                  <a:pt x="2086737" y="1031444"/>
                </a:cubicBezTo>
                <a:cubicBezTo>
                  <a:pt x="2098167" y="1035101"/>
                  <a:pt x="2109140" y="1035330"/>
                  <a:pt x="2119655" y="1032129"/>
                </a:cubicBezTo>
                <a:cubicBezTo>
                  <a:pt x="2130171" y="1028929"/>
                  <a:pt x="2145030" y="1024586"/>
                  <a:pt x="2164233" y="1019099"/>
                </a:cubicBezTo>
                <a:cubicBezTo>
                  <a:pt x="2164233" y="1006298"/>
                  <a:pt x="2164004" y="997611"/>
                  <a:pt x="2163547" y="993039"/>
                </a:cubicBezTo>
                <a:cubicBezTo>
                  <a:pt x="2163089" y="988467"/>
                  <a:pt x="2165833" y="981837"/>
                  <a:pt x="2171776" y="973151"/>
                </a:cubicBezTo>
                <a:cubicBezTo>
                  <a:pt x="2177720" y="964464"/>
                  <a:pt x="2179777" y="940232"/>
                  <a:pt x="2177949" y="900456"/>
                </a:cubicBezTo>
                <a:cubicBezTo>
                  <a:pt x="2176120" y="860679"/>
                  <a:pt x="2178406" y="768096"/>
                  <a:pt x="2184806" y="622707"/>
                </a:cubicBezTo>
                <a:cubicBezTo>
                  <a:pt x="2153717" y="636423"/>
                  <a:pt x="2129028" y="647167"/>
                  <a:pt x="2110740" y="654939"/>
                </a:cubicBezTo>
                <a:cubicBezTo>
                  <a:pt x="2092452" y="662712"/>
                  <a:pt x="2068220" y="670484"/>
                  <a:pt x="2038045" y="678257"/>
                </a:cubicBezTo>
                <a:cubicBezTo>
                  <a:pt x="2007870" y="686029"/>
                  <a:pt x="1987524" y="693344"/>
                  <a:pt x="1977009" y="700202"/>
                </a:cubicBezTo>
                <a:cubicBezTo>
                  <a:pt x="1966493" y="707060"/>
                  <a:pt x="1954378" y="715518"/>
                  <a:pt x="1940661" y="725577"/>
                </a:cubicBezTo>
                <a:lnTo>
                  <a:pt x="1972209" y="750266"/>
                </a:lnTo>
                <a:cubicBezTo>
                  <a:pt x="1965807" y="742950"/>
                  <a:pt x="1962607" y="734264"/>
                  <a:pt x="1962607" y="724205"/>
                </a:cubicBezTo>
                <a:lnTo>
                  <a:pt x="1983181" y="735178"/>
                </a:lnTo>
                <a:lnTo>
                  <a:pt x="1970837" y="709118"/>
                </a:lnTo>
                <a:lnTo>
                  <a:pt x="2006498" y="722834"/>
                </a:lnTo>
                <a:cubicBezTo>
                  <a:pt x="2014728" y="735635"/>
                  <a:pt x="2021586" y="744322"/>
                  <a:pt x="2027073" y="748894"/>
                </a:cubicBezTo>
                <a:cubicBezTo>
                  <a:pt x="2032559" y="753466"/>
                  <a:pt x="2035073" y="757124"/>
                  <a:pt x="2034616" y="759867"/>
                </a:cubicBezTo>
                <a:cubicBezTo>
                  <a:pt x="2034159" y="762610"/>
                  <a:pt x="2033931" y="765353"/>
                  <a:pt x="2033931" y="768096"/>
                </a:cubicBezTo>
                <a:lnTo>
                  <a:pt x="2053133" y="788670"/>
                </a:lnTo>
                <a:lnTo>
                  <a:pt x="2059991" y="798272"/>
                </a:lnTo>
                <a:lnTo>
                  <a:pt x="2105254" y="842163"/>
                </a:lnTo>
                <a:lnTo>
                  <a:pt x="2118969" y="868223"/>
                </a:lnTo>
                <a:lnTo>
                  <a:pt x="2110740" y="875081"/>
                </a:lnTo>
                <a:cubicBezTo>
                  <a:pt x="2110740" y="883311"/>
                  <a:pt x="2109597" y="892455"/>
                  <a:pt x="2107311" y="902513"/>
                </a:cubicBezTo>
                <a:cubicBezTo>
                  <a:pt x="2105025" y="912572"/>
                  <a:pt x="2102739" y="920115"/>
                  <a:pt x="2100453" y="925145"/>
                </a:cubicBezTo>
                <a:cubicBezTo>
                  <a:pt x="2098167" y="930174"/>
                  <a:pt x="2095652" y="940004"/>
                  <a:pt x="2092909" y="954634"/>
                </a:cubicBezTo>
                <a:lnTo>
                  <a:pt x="2077822" y="966978"/>
                </a:lnTo>
                <a:cubicBezTo>
                  <a:pt x="2066849" y="960578"/>
                  <a:pt x="2056104" y="954634"/>
                  <a:pt x="2045589" y="949148"/>
                </a:cubicBezTo>
                <a:cubicBezTo>
                  <a:pt x="2035073" y="943661"/>
                  <a:pt x="2029130" y="941604"/>
                  <a:pt x="2027758" y="942975"/>
                </a:cubicBezTo>
                <a:cubicBezTo>
                  <a:pt x="2026387" y="944347"/>
                  <a:pt x="2022958" y="945490"/>
                  <a:pt x="2017471" y="946404"/>
                </a:cubicBezTo>
                <a:lnTo>
                  <a:pt x="1995526" y="934060"/>
                </a:lnTo>
                <a:lnTo>
                  <a:pt x="1970837" y="879196"/>
                </a:lnTo>
                <a:lnTo>
                  <a:pt x="1973580" y="902513"/>
                </a:lnTo>
                <a:cubicBezTo>
                  <a:pt x="1967179" y="895198"/>
                  <a:pt x="1965351" y="886511"/>
                  <a:pt x="1968094" y="876453"/>
                </a:cubicBezTo>
                <a:lnTo>
                  <a:pt x="1958493" y="872338"/>
                </a:lnTo>
                <a:cubicBezTo>
                  <a:pt x="1954835" y="843992"/>
                  <a:pt x="1952777" y="824332"/>
                  <a:pt x="1952320" y="813359"/>
                </a:cubicBezTo>
                <a:cubicBezTo>
                  <a:pt x="1951863" y="802386"/>
                  <a:pt x="1949806" y="792785"/>
                  <a:pt x="1946148" y="784556"/>
                </a:cubicBezTo>
                <a:cubicBezTo>
                  <a:pt x="1942490" y="776326"/>
                  <a:pt x="1938375" y="762610"/>
                  <a:pt x="1933804" y="743408"/>
                </a:cubicBezTo>
                <a:cubicBezTo>
                  <a:pt x="1939290" y="751637"/>
                  <a:pt x="1947520" y="755752"/>
                  <a:pt x="1958493" y="755752"/>
                </a:cubicBezTo>
                <a:cubicBezTo>
                  <a:pt x="1957578" y="752094"/>
                  <a:pt x="1956435" y="748665"/>
                  <a:pt x="1955064" y="745465"/>
                </a:cubicBezTo>
                <a:cubicBezTo>
                  <a:pt x="1953692" y="742265"/>
                  <a:pt x="1947977" y="735864"/>
                  <a:pt x="1937918" y="726263"/>
                </a:cubicBezTo>
                <a:cubicBezTo>
                  <a:pt x="1927860" y="716661"/>
                  <a:pt x="1918259" y="705689"/>
                  <a:pt x="1909115" y="693344"/>
                </a:cubicBezTo>
                <a:cubicBezTo>
                  <a:pt x="1899971" y="681000"/>
                  <a:pt x="1895399" y="672084"/>
                  <a:pt x="1895399" y="666598"/>
                </a:cubicBezTo>
                <a:cubicBezTo>
                  <a:pt x="1895399" y="661112"/>
                  <a:pt x="1895399" y="654711"/>
                  <a:pt x="1895399" y="647396"/>
                </a:cubicBezTo>
                <a:lnTo>
                  <a:pt x="1874825" y="632308"/>
                </a:lnTo>
                <a:cubicBezTo>
                  <a:pt x="1864767" y="750266"/>
                  <a:pt x="1856308" y="840563"/>
                  <a:pt x="1849450" y="903199"/>
                </a:cubicBezTo>
                <a:cubicBezTo>
                  <a:pt x="1842592" y="965835"/>
                  <a:pt x="1845335" y="1003326"/>
                  <a:pt x="1857680" y="1015670"/>
                </a:cubicBezTo>
                <a:cubicBezTo>
                  <a:pt x="1870024" y="1028015"/>
                  <a:pt x="1876882" y="1036473"/>
                  <a:pt x="1878254" y="1041045"/>
                </a:cubicBezTo>
                <a:cubicBezTo>
                  <a:pt x="1879626" y="1045617"/>
                  <a:pt x="1881226" y="1051103"/>
                  <a:pt x="1883054" y="1057504"/>
                </a:cubicBezTo>
                <a:lnTo>
                  <a:pt x="1878940" y="1068477"/>
                </a:lnTo>
                <a:cubicBezTo>
                  <a:pt x="1868881" y="1071220"/>
                  <a:pt x="1860651" y="1070763"/>
                  <a:pt x="1854251" y="1067105"/>
                </a:cubicBezTo>
                <a:cubicBezTo>
                  <a:pt x="1850593" y="1082650"/>
                  <a:pt x="1847393" y="1093623"/>
                  <a:pt x="1844650" y="1100024"/>
                </a:cubicBezTo>
                <a:cubicBezTo>
                  <a:pt x="1841907" y="1106424"/>
                  <a:pt x="1842135" y="1113968"/>
                  <a:pt x="1845335" y="1122655"/>
                </a:cubicBezTo>
                <a:cubicBezTo>
                  <a:pt x="1848536" y="1131342"/>
                  <a:pt x="1849679" y="1141400"/>
                  <a:pt x="1848764" y="1152830"/>
                </a:cubicBezTo>
                <a:cubicBezTo>
                  <a:pt x="1847850" y="1164260"/>
                  <a:pt x="1846021" y="1174319"/>
                  <a:pt x="1843278" y="1183005"/>
                </a:cubicBezTo>
                <a:cubicBezTo>
                  <a:pt x="1840535" y="1191692"/>
                  <a:pt x="1837335" y="1197864"/>
                  <a:pt x="1833677" y="1201522"/>
                </a:cubicBezTo>
                <a:cubicBezTo>
                  <a:pt x="1830019" y="1205180"/>
                  <a:pt x="1827505" y="1208837"/>
                  <a:pt x="1826133" y="1212495"/>
                </a:cubicBezTo>
                <a:cubicBezTo>
                  <a:pt x="1824761" y="1216152"/>
                  <a:pt x="1822247" y="1222096"/>
                  <a:pt x="1818589" y="1230326"/>
                </a:cubicBezTo>
                <a:lnTo>
                  <a:pt x="1804873" y="1230326"/>
                </a:lnTo>
                <a:lnTo>
                  <a:pt x="1798015" y="1237184"/>
                </a:lnTo>
                <a:lnTo>
                  <a:pt x="1771955" y="1244042"/>
                </a:lnTo>
                <a:lnTo>
                  <a:pt x="1770583" y="1235812"/>
                </a:lnTo>
                <a:lnTo>
                  <a:pt x="1780185" y="1228954"/>
                </a:lnTo>
                <a:lnTo>
                  <a:pt x="1787043" y="1217981"/>
                </a:lnTo>
                <a:cubicBezTo>
                  <a:pt x="1768754" y="1214324"/>
                  <a:pt x="1752295" y="1206551"/>
                  <a:pt x="1737665" y="1194664"/>
                </a:cubicBezTo>
                <a:lnTo>
                  <a:pt x="1754124" y="1185063"/>
                </a:lnTo>
                <a:lnTo>
                  <a:pt x="1707490" y="1120598"/>
                </a:lnTo>
                <a:lnTo>
                  <a:pt x="1725320" y="1139800"/>
                </a:lnTo>
                <a:lnTo>
                  <a:pt x="1726692" y="1121969"/>
                </a:lnTo>
                <a:lnTo>
                  <a:pt x="1710233" y="1109625"/>
                </a:lnTo>
                <a:lnTo>
                  <a:pt x="1695145" y="1087679"/>
                </a:lnTo>
                <a:lnTo>
                  <a:pt x="1688287" y="1084936"/>
                </a:lnTo>
                <a:lnTo>
                  <a:pt x="1662227" y="1038302"/>
                </a:lnTo>
                <a:lnTo>
                  <a:pt x="1636167" y="1068477"/>
                </a:lnTo>
                <a:cubicBezTo>
                  <a:pt x="1615135" y="1085850"/>
                  <a:pt x="1600047" y="1097966"/>
                  <a:pt x="1590904" y="1104824"/>
                </a:cubicBezTo>
                <a:cubicBezTo>
                  <a:pt x="1581760" y="1111682"/>
                  <a:pt x="1575359" y="1115568"/>
                  <a:pt x="1571701" y="1116483"/>
                </a:cubicBezTo>
                <a:cubicBezTo>
                  <a:pt x="1568044" y="1117397"/>
                  <a:pt x="1563929" y="1117854"/>
                  <a:pt x="1559357" y="1117854"/>
                </a:cubicBezTo>
                <a:cubicBezTo>
                  <a:pt x="1558443" y="1102310"/>
                  <a:pt x="1557528" y="1091337"/>
                  <a:pt x="1556614" y="1084936"/>
                </a:cubicBezTo>
                <a:cubicBezTo>
                  <a:pt x="1555699" y="1078535"/>
                  <a:pt x="1557071" y="1073049"/>
                  <a:pt x="1560728" y="1068477"/>
                </a:cubicBezTo>
                <a:cubicBezTo>
                  <a:pt x="1564386" y="1063905"/>
                  <a:pt x="1565986" y="1060704"/>
                  <a:pt x="1565529" y="1058876"/>
                </a:cubicBezTo>
                <a:cubicBezTo>
                  <a:pt x="1565072" y="1057047"/>
                  <a:pt x="1564843" y="1054761"/>
                  <a:pt x="1564843" y="1052018"/>
                </a:cubicBezTo>
                <a:lnTo>
                  <a:pt x="1581302" y="1039673"/>
                </a:lnTo>
                <a:lnTo>
                  <a:pt x="1577187" y="1030072"/>
                </a:lnTo>
                <a:lnTo>
                  <a:pt x="1593647" y="1016356"/>
                </a:lnTo>
                <a:lnTo>
                  <a:pt x="1592275" y="1009498"/>
                </a:lnTo>
                <a:lnTo>
                  <a:pt x="1593647" y="1006755"/>
                </a:lnTo>
                <a:lnTo>
                  <a:pt x="1603248" y="1010870"/>
                </a:lnTo>
                <a:lnTo>
                  <a:pt x="1633423" y="972465"/>
                </a:lnTo>
                <a:lnTo>
                  <a:pt x="1625193" y="939546"/>
                </a:lnTo>
                <a:lnTo>
                  <a:pt x="1632052" y="949148"/>
                </a:lnTo>
                <a:cubicBezTo>
                  <a:pt x="1630223" y="941832"/>
                  <a:pt x="1629309" y="936575"/>
                  <a:pt x="1629309" y="933374"/>
                </a:cubicBezTo>
                <a:cubicBezTo>
                  <a:pt x="1629309" y="930174"/>
                  <a:pt x="1627937" y="926745"/>
                  <a:pt x="1625193" y="923087"/>
                </a:cubicBezTo>
                <a:cubicBezTo>
                  <a:pt x="1622451" y="919430"/>
                  <a:pt x="1619707" y="912114"/>
                  <a:pt x="1616964" y="901142"/>
                </a:cubicBezTo>
                <a:cubicBezTo>
                  <a:pt x="1513637" y="987095"/>
                  <a:pt x="1459458" y="1030072"/>
                  <a:pt x="1454429" y="1030072"/>
                </a:cubicBezTo>
                <a:cubicBezTo>
                  <a:pt x="1449400" y="1030072"/>
                  <a:pt x="1444143" y="1030072"/>
                  <a:pt x="1438656" y="1030072"/>
                </a:cubicBezTo>
                <a:lnTo>
                  <a:pt x="1433170" y="1017728"/>
                </a:lnTo>
                <a:lnTo>
                  <a:pt x="1424940" y="1009498"/>
                </a:lnTo>
                <a:lnTo>
                  <a:pt x="1433170" y="997154"/>
                </a:lnTo>
                <a:lnTo>
                  <a:pt x="1430426" y="977951"/>
                </a:lnTo>
                <a:lnTo>
                  <a:pt x="1424940" y="976580"/>
                </a:lnTo>
                <a:lnTo>
                  <a:pt x="1420825" y="966978"/>
                </a:lnTo>
                <a:lnTo>
                  <a:pt x="1442771" y="950519"/>
                </a:lnTo>
                <a:lnTo>
                  <a:pt x="1584046" y="805130"/>
                </a:lnTo>
                <a:lnTo>
                  <a:pt x="1575816" y="817474"/>
                </a:lnTo>
                <a:lnTo>
                  <a:pt x="1581302" y="821589"/>
                </a:lnTo>
                <a:lnTo>
                  <a:pt x="1562100" y="868223"/>
                </a:lnTo>
                <a:cubicBezTo>
                  <a:pt x="1577645" y="858165"/>
                  <a:pt x="1593190" y="847192"/>
                  <a:pt x="1608735" y="835305"/>
                </a:cubicBezTo>
                <a:cubicBezTo>
                  <a:pt x="1605077" y="831647"/>
                  <a:pt x="1602105" y="827532"/>
                  <a:pt x="1599819" y="822960"/>
                </a:cubicBezTo>
                <a:cubicBezTo>
                  <a:pt x="1597533" y="818388"/>
                  <a:pt x="1596162" y="814502"/>
                  <a:pt x="1595704" y="811302"/>
                </a:cubicBezTo>
                <a:cubicBezTo>
                  <a:pt x="1595247" y="808101"/>
                  <a:pt x="1593647" y="803758"/>
                  <a:pt x="1590904" y="798272"/>
                </a:cubicBezTo>
                <a:lnTo>
                  <a:pt x="1585417" y="796900"/>
                </a:lnTo>
                <a:lnTo>
                  <a:pt x="1582674" y="788670"/>
                </a:lnTo>
                <a:lnTo>
                  <a:pt x="1588160" y="783184"/>
                </a:lnTo>
                <a:lnTo>
                  <a:pt x="1582674" y="779069"/>
                </a:lnTo>
                <a:lnTo>
                  <a:pt x="1581302" y="769468"/>
                </a:lnTo>
                <a:lnTo>
                  <a:pt x="1586789" y="763982"/>
                </a:lnTo>
                <a:cubicBezTo>
                  <a:pt x="1584046" y="756666"/>
                  <a:pt x="1581760" y="751637"/>
                  <a:pt x="1579931" y="748894"/>
                </a:cubicBezTo>
                <a:cubicBezTo>
                  <a:pt x="1578102" y="746151"/>
                  <a:pt x="1577187" y="742950"/>
                  <a:pt x="1577187" y="739293"/>
                </a:cubicBezTo>
                <a:cubicBezTo>
                  <a:pt x="1577187" y="735635"/>
                  <a:pt x="1578331" y="729234"/>
                  <a:pt x="1580617" y="720090"/>
                </a:cubicBezTo>
                <a:cubicBezTo>
                  <a:pt x="1582903" y="710946"/>
                  <a:pt x="1586332" y="693116"/>
                  <a:pt x="1590904" y="666598"/>
                </a:cubicBezTo>
                <a:lnTo>
                  <a:pt x="1592275" y="673456"/>
                </a:lnTo>
                <a:cubicBezTo>
                  <a:pt x="1593190" y="660654"/>
                  <a:pt x="1594561" y="651739"/>
                  <a:pt x="1596390" y="646710"/>
                </a:cubicBezTo>
                <a:cubicBezTo>
                  <a:pt x="1598219" y="641681"/>
                  <a:pt x="1598448" y="638252"/>
                  <a:pt x="1597076" y="636423"/>
                </a:cubicBezTo>
                <a:cubicBezTo>
                  <a:pt x="1595704" y="634594"/>
                  <a:pt x="1594561" y="632308"/>
                  <a:pt x="1593647" y="629565"/>
                </a:cubicBezTo>
                <a:cubicBezTo>
                  <a:pt x="1595476" y="619506"/>
                  <a:pt x="1597762" y="611963"/>
                  <a:pt x="1600505" y="606933"/>
                </a:cubicBezTo>
                <a:cubicBezTo>
                  <a:pt x="1603248" y="601904"/>
                  <a:pt x="1605534" y="591617"/>
                  <a:pt x="1607363" y="576072"/>
                </a:cubicBezTo>
                <a:cubicBezTo>
                  <a:pt x="1609192" y="560528"/>
                  <a:pt x="1613306" y="531267"/>
                  <a:pt x="1619707" y="488290"/>
                </a:cubicBezTo>
                <a:cubicBezTo>
                  <a:pt x="1613306" y="494691"/>
                  <a:pt x="1607363" y="500406"/>
                  <a:pt x="1601876" y="505435"/>
                </a:cubicBezTo>
                <a:cubicBezTo>
                  <a:pt x="1596390" y="510464"/>
                  <a:pt x="1582446" y="529667"/>
                  <a:pt x="1560043" y="563042"/>
                </a:cubicBezTo>
                <a:cubicBezTo>
                  <a:pt x="1537640" y="596418"/>
                  <a:pt x="1521866" y="622935"/>
                  <a:pt x="1512722" y="642595"/>
                </a:cubicBezTo>
                <a:cubicBezTo>
                  <a:pt x="1503579" y="662255"/>
                  <a:pt x="1494892" y="678257"/>
                  <a:pt x="1486662" y="690601"/>
                </a:cubicBezTo>
                <a:cubicBezTo>
                  <a:pt x="1478433" y="702945"/>
                  <a:pt x="1470889" y="719633"/>
                  <a:pt x="1464031" y="740664"/>
                </a:cubicBezTo>
                <a:cubicBezTo>
                  <a:pt x="1457173" y="761696"/>
                  <a:pt x="1452601" y="779755"/>
                  <a:pt x="1450315" y="794843"/>
                </a:cubicBezTo>
                <a:cubicBezTo>
                  <a:pt x="1448028" y="809930"/>
                  <a:pt x="1446428" y="822275"/>
                  <a:pt x="1445514" y="831876"/>
                </a:cubicBezTo>
                <a:cubicBezTo>
                  <a:pt x="1444600" y="841477"/>
                  <a:pt x="1443228" y="859079"/>
                  <a:pt x="1441399" y="884682"/>
                </a:cubicBezTo>
                <a:lnTo>
                  <a:pt x="1448257" y="884682"/>
                </a:lnTo>
                <a:cubicBezTo>
                  <a:pt x="1447343" y="887426"/>
                  <a:pt x="1444600" y="895655"/>
                  <a:pt x="1440028" y="909371"/>
                </a:cubicBezTo>
                <a:cubicBezTo>
                  <a:pt x="1435456" y="923087"/>
                  <a:pt x="1430883" y="938632"/>
                  <a:pt x="1426312" y="956006"/>
                </a:cubicBezTo>
                <a:lnTo>
                  <a:pt x="1415339" y="964235"/>
                </a:lnTo>
                <a:cubicBezTo>
                  <a:pt x="1397051" y="957834"/>
                  <a:pt x="1379220" y="955091"/>
                  <a:pt x="1361847" y="956006"/>
                </a:cubicBezTo>
                <a:cubicBezTo>
                  <a:pt x="1360018" y="953262"/>
                  <a:pt x="1355903" y="945033"/>
                  <a:pt x="1349502" y="931317"/>
                </a:cubicBezTo>
                <a:cubicBezTo>
                  <a:pt x="1343101" y="917601"/>
                  <a:pt x="1336472" y="906399"/>
                  <a:pt x="1329614" y="897713"/>
                </a:cubicBezTo>
                <a:cubicBezTo>
                  <a:pt x="1322756" y="889026"/>
                  <a:pt x="1317955" y="881482"/>
                  <a:pt x="1315212" y="875081"/>
                </a:cubicBezTo>
                <a:cubicBezTo>
                  <a:pt x="1312469" y="868680"/>
                  <a:pt x="1312240" y="862965"/>
                  <a:pt x="1314526" y="857936"/>
                </a:cubicBezTo>
                <a:cubicBezTo>
                  <a:pt x="1316812" y="852907"/>
                  <a:pt x="1317498" y="848792"/>
                  <a:pt x="1316583" y="845592"/>
                </a:cubicBezTo>
                <a:cubicBezTo>
                  <a:pt x="1315669" y="842391"/>
                  <a:pt x="1313841" y="837134"/>
                  <a:pt x="1311097" y="829818"/>
                </a:cubicBezTo>
                <a:cubicBezTo>
                  <a:pt x="1312012" y="826161"/>
                  <a:pt x="1313383" y="824103"/>
                  <a:pt x="1315212" y="823646"/>
                </a:cubicBezTo>
                <a:cubicBezTo>
                  <a:pt x="1317041" y="823189"/>
                  <a:pt x="1322299" y="818388"/>
                  <a:pt x="1330985" y="809244"/>
                </a:cubicBezTo>
                <a:cubicBezTo>
                  <a:pt x="1339672" y="800100"/>
                  <a:pt x="1346073" y="784784"/>
                  <a:pt x="1350188" y="763296"/>
                </a:cubicBezTo>
                <a:cubicBezTo>
                  <a:pt x="1354302" y="741807"/>
                  <a:pt x="1359789" y="710261"/>
                  <a:pt x="1366647" y="668655"/>
                </a:cubicBezTo>
                <a:cubicBezTo>
                  <a:pt x="1373505" y="627050"/>
                  <a:pt x="1376248" y="601676"/>
                  <a:pt x="1374877" y="592532"/>
                </a:cubicBezTo>
                <a:cubicBezTo>
                  <a:pt x="1373505" y="583388"/>
                  <a:pt x="1372362" y="573329"/>
                  <a:pt x="1371448" y="562356"/>
                </a:cubicBezTo>
                <a:cubicBezTo>
                  <a:pt x="1355903" y="572415"/>
                  <a:pt x="1343559" y="579273"/>
                  <a:pt x="1334415" y="582930"/>
                </a:cubicBezTo>
                <a:cubicBezTo>
                  <a:pt x="1325270" y="586588"/>
                  <a:pt x="1308811" y="595046"/>
                  <a:pt x="1285037" y="608305"/>
                </a:cubicBezTo>
                <a:cubicBezTo>
                  <a:pt x="1261262" y="621564"/>
                  <a:pt x="1245718" y="630708"/>
                  <a:pt x="1238402" y="635737"/>
                </a:cubicBezTo>
                <a:cubicBezTo>
                  <a:pt x="1231087" y="640766"/>
                  <a:pt x="1220572" y="644652"/>
                  <a:pt x="1206856" y="647396"/>
                </a:cubicBezTo>
                <a:lnTo>
                  <a:pt x="1189025" y="636423"/>
                </a:lnTo>
                <a:cubicBezTo>
                  <a:pt x="1178966" y="611734"/>
                  <a:pt x="1174852" y="585216"/>
                  <a:pt x="1176681" y="556870"/>
                </a:cubicBezTo>
                <a:lnTo>
                  <a:pt x="1186282" y="552755"/>
                </a:lnTo>
                <a:cubicBezTo>
                  <a:pt x="1187196" y="552755"/>
                  <a:pt x="1188568" y="552984"/>
                  <a:pt x="1190397" y="553441"/>
                </a:cubicBezTo>
                <a:cubicBezTo>
                  <a:pt x="1192225" y="553898"/>
                  <a:pt x="1196797" y="552984"/>
                  <a:pt x="1204112" y="550698"/>
                </a:cubicBezTo>
                <a:cubicBezTo>
                  <a:pt x="1211427" y="548412"/>
                  <a:pt x="1226286" y="540411"/>
                  <a:pt x="1248690" y="526695"/>
                </a:cubicBezTo>
                <a:cubicBezTo>
                  <a:pt x="1271092" y="512979"/>
                  <a:pt x="1292809" y="501549"/>
                  <a:pt x="1313841" y="492405"/>
                </a:cubicBezTo>
                <a:cubicBezTo>
                  <a:pt x="1334872" y="483261"/>
                  <a:pt x="1348588" y="476174"/>
                  <a:pt x="1354988" y="471145"/>
                </a:cubicBezTo>
                <a:cubicBezTo>
                  <a:pt x="1361389" y="466116"/>
                  <a:pt x="1367561" y="462915"/>
                  <a:pt x="1373505" y="461544"/>
                </a:cubicBezTo>
                <a:cubicBezTo>
                  <a:pt x="1379448" y="460172"/>
                  <a:pt x="1386764" y="460858"/>
                  <a:pt x="1395451" y="463601"/>
                </a:cubicBezTo>
                <a:cubicBezTo>
                  <a:pt x="1404137" y="466344"/>
                  <a:pt x="1418996" y="470459"/>
                  <a:pt x="1440028" y="475946"/>
                </a:cubicBezTo>
                <a:lnTo>
                  <a:pt x="1442771" y="485547"/>
                </a:lnTo>
                <a:lnTo>
                  <a:pt x="1452372" y="491033"/>
                </a:lnTo>
                <a:cubicBezTo>
                  <a:pt x="1454201" y="498348"/>
                  <a:pt x="1456487" y="504749"/>
                  <a:pt x="1459230" y="510236"/>
                </a:cubicBezTo>
                <a:cubicBezTo>
                  <a:pt x="1461973" y="515722"/>
                  <a:pt x="1462430" y="535153"/>
                  <a:pt x="1460602" y="568529"/>
                </a:cubicBezTo>
                <a:cubicBezTo>
                  <a:pt x="1458772" y="601904"/>
                  <a:pt x="1455572" y="626136"/>
                  <a:pt x="1451001" y="641223"/>
                </a:cubicBezTo>
                <a:cubicBezTo>
                  <a:pt x="1446428" y="656311"/>
                  <a:pt x="1443685" y="666369"/>
                  <a:pt x="1442771" y="671399"/>
                </a:cubicBezTo>
                <a:cubicBezTo>
                  <a:pt x="1441856" y="676428"/>
                  <a:pt x="1440485" y="685343"/>
                  <a:pt x="1438656" y="698145"/>
                </a:cubicBezTo>
                <a:cubicBezTo>
                  <a:pt x="1477975" y="637794"/>
                  <a:pt x="1522781" y="581102"/>
                  <a:pt x="1573073" y="528066"/>
                </a:cubicBezTo>
                <a:lnTo>
                  <a:pt x="1618336" y="486918"/>
                </a:lnTo>
                <a:lnTo>
                  <a:pt x="1627937" y="344272"/>
                </a:lnTo>
                <a:cubicBezTo>
                  <a:pt x="1621536" y="348844"/>
                  <a:pt x="1616507" y="352044"/>
                  <a:pt x="1612849" y="353873"/>
                </a:cubicBezTo>
                <a:cubicBezTo>
                  <a:pt x="1609192" y="355702"/>
                  <a:pt x="1605991" y="356388"/>
                  <a:pt x="1603248" y="355931"/>
                </a:cubicBezTo>
                <a:cubicBezTo>
                  <a:pt x="1600505" y="355473"/>
                  <a:pt x="1597304" y="354788"/>
                  <a:pt x="1593647" y="353873"/>
                </a:cubicBezTo>
                <a:lnTo>
                  <a:pt x="1581302" y="337414"/>
                </a:lnTo>
                <a:cubicBezTo>
                  <a:pt x="1570330" y="335585"/>
                  <a:pt x="1561186" y="338328"/>
                  <a:pt x="1553870" y="345644"/>
                </a:cubicBezTo>
                <a:cubicBezTo>
                  <a:pt x="1552042" y="344729"/>
                  <a:pt x="1550670" y="343586"/>
                  <a:pt x="1549756" y="342215"/>
                </a:cubicBezTo>
                <a:cubicBezTo>
                  <a:pt x="1548841" y="340843"/>
                  <a:pt x="1542898" y="339700"/>
                  <a:pt x="1531925" y="338786"/>
                </a:cubicBezTo>
                <a:cubicBezTo>
                  <a:pt x="1520952" y="337871"/>
                  <a:pt x="1504721" y="341529"/>
                  <a:pt x="1483233" y="349758"/>
                </a:cubicBezTo>
                <a:cubicBezTo>
                  <a:pt x="1461745" y="357988"/>
                  <a:pt x="1436370" y="373533"/>
                  <a:pt x="1407109" y="396393"/>
                </a:cubicBezTo>
                <a:cubicBezTo>
                  <a:pt x="1377849" y="419253"/>
                  <a:pt x="1358189" y="432512"/>
                  <a:pt x="1348131" y="436169"/>
                </a:cubicBezTo>
                <a:cubicBezTo>
                  <a:pt x="1338072" y="439827"/>
                  <a:pt x="1331214" y="442799"/>
                  <a:pt x="1327556" y="445085"/>
                </a:cubicBezTo>
                <a:cubicBezTo>
                  <a:pt x="1323899" y="447371"/>
                  <a:pt x="1320241" y="448971"/>
                  <a:pt x="1316583" y="449885"/>
                </a:cubicBezTo>
                <a:cubicBezTo>
                  <a:pt x="1312926" y="450800"/>
                  <a:pt x="1306525" y="452628"/>
                  <a:pt x="1297381" y="455372"/>
                </a:cubicBezTo>
                <a:lnTo>
                  <a:pt x="1440028" y="308610"/>
                </a:lnTo>
                <a:lnTo>
                  <a:pt x="1400251" y="286665"/>
                </a:lnTo>
                <a:cubicBezTo>
                  <a:pt x="1388364" y="272034"/>
                  <a:pt x="1379448" y="261519"/>
                  <a:pt x="1373505" y="255118"/>
                </a:cubicBezTo>
                <a:cubicBezTo>
                  <a:pt x="1367561" y="248717"/>
                  <a:pt x="1362532" y="240716"/>
                  <a:pt x="1358418" y="231115"/>
                </a:cubicBezTo>
                <a:cubicBezTo>
                  <a:pt x="1354302" y="221514"/>
                  <a:pt x="1347673" y="207112"/>
                  <a:pt x="1338529" y="187910"/>
                </a:cubicBezTo>
                <a:cubicBezTo>
                  <a:pt x="1347673" y="193396"/>
                  <a:pt x="1356131" y="197739"/>
                  <a:pt x="1363904" y="200940"/>
                </a:cubicBezTo>
                <a:cubicBezTo>
                  <a:pt x="1371676" y="204140"/>
                  <a:pt x="1390879" y="208941"/>
                  <a:pt x="1421511" y="215342"/>
                </a:cubicBezTo>
                <a:cubicBezTo>
                  <a:pt x="1452143" y="221742"/>
                  <a:pt x="1470203" y="224257"/>
                  <a:pt x="1475689" y="222885"/>
                </a:cubicBezTo>
                <a:cubicBezTo>
                  <a:pt x="1481176" y="221514"/>
                  <a:pt x="1485748" y="218999"/>
                  <a:pt x="1489405" y="215342"/>
                </a:cubicBezTo>
                <a:cubicBezTo>
                  <a:pt x="1496721" y="221742"/>
                  <a:pt x="1505636" y="227686"/>
                  <a:pt x="1516151" y="233172"/>
                </a:cubicBezTo>
                <a:cubicBezTo>
                  <a:pt x="1526667" y="238659"/>
                  <a:pt x="1535811" y="242545"/>
                  <a:pt x="1543584" y="244831"/>
                </a:cubicBezTo>
                <a:cubicBezTo>
                  <a:pt x="1551355" y="247117"/>
                  <a:pt x="1564386" y="253289"/>
                  <a:pt x="1582674" y="263348"/>
                </a:cubicBezTo>
                <a:lnTo>
                  <a:pt x="1614221" y="296266"/>
                </a:lnTo>
                <a:cubicBezTo>
                  <a:pt x="1620622" y="286208"/>
                  <a:pt x="1621993" y="276149"/>
                  <a:pt x="1618336" y="266091"/>
                </a:cubicBezTo>
                <a:cubicBezTo>
                  <a:pt x="1620164" y="261519"/>
                  <a:pt x="1621993" y="257175"/>
                  <a:pt x="1623822" y="253061"/>
                </a:cubicBezTo>
                <a:cubicBezTo>
                  <a:pt x="1625651" y="248946"/>
                  <a:pt x="1627251" y="245517"/>
                  <a:pt x="1628623" y="242774"/>
                </a:cubicBezTo>
                <a:cubicBezTo>
                  <a:pt x="1629994" y="240030"/>
                  <a:pt x="1632966" y="235916"/>
                  <a:pt x="1637538" y="230429"/>
                </a:cubicBezTo>
                <a:lnTo>
                  <a:pt x="1640281" y="234544"/>
                </a:lnTo>
                <a:lnTo>
                  <a:pt x="1647139" y="213970"/>
                </a:lnTo>
                <a:lnTo>
                  <a:pt x="1660855" y="202997"/>
                </a:lnTo>
                <a:cubicBezTo>
                  <a:pt x="1668170" y="204826"/>
                  <a:pt x="1673428" y="206198"/>
                  <a:pt x="1676629" y="207112"/>
                </a:cubicBezTo>
                <a:cubicBezTo>
                  <a:pt x="1679829" y="208026"/>
                  <a:pt x="1684173" y="207798"/>
                  <a:pt x="1689659" y="206426"/>
                </a:cubicBezTo>
                <a:cubicBezTo>
                  <a:pt x="1695145" y="205055"/>
                  <a:pt x="1703146" y="200483"/>
                  <a:pt x="1713662" y="192710"/>
                </a:cubicBezTo>
                <a:cubicBezTo>
                  <a:pt x="1724177" y="184938"/>
                  <a:pt x="1740865" y="172365"/>
                  <a:pt x="1763725" y="154991"/>
                </a:cubicBezTo>
                <a:cubicBezTo>
                  <a:pt x="1776527" y="138532"/>
                  <a:pt x="1786814" y="127331"/>
                  <a:pt x="1794586" y="121387"/>
                </a:cubicBezTo>
                <a:cubicBezTo>
                  <a:pt x="1802359" y="115443"/>
                  <a:pt x="1805559" y="108128"/>
                  <a:pt x="1804187" y="99441"/>
                </a:cubicBezTo>
                <a:cubicBezTo>
                  <a:pt x="1802816" y="90755"/>
                  <a:pt x="1802588" y="84582"/>
                  <a:pt x="1803502" y="80925"/>
                </a:cubicBezTo>
                <a:cubicBezTo>
                  <a:pt x="1804416" y="77267"/>
                  <a:pt x="1805331" y="72238"/>
                  <a:pt x="1806245" y="65837"/>
                </a:cubicBezTo>
                <a:close/>
                <a:moveTo>
                  <a:pt x="470459" y="28804"/>
                </a:moveTo>
                <a:lnTo>
                  <a:pt x="484175" y="31547"/>
                </a:lnTo>
                <a:lnTo>
                  <a:pt x="551383" y="102870"/>
                </a:lnTo>
                <a:lnTo>
                  <a:pt x="541782" y="79553"/>
                </a:lnTo>
                <a:lnTo>
                  <a:pt x="600761" y="131674"/>
                </a:lnTo>
                <a:lnTo>
                  <a:pt x="681685" y="112472"/>
                </a:lnTo>
                <a:lnTo>
                  <a:pt x="695401" y="93269"/>
                </a:lnTo>
                <a:cubicBezTo>
                  <a:pt x="707288" y="88697"/>
                  <a:pt x="718261" y="83211"/>
                  <a:pt x="728320" y="76810"/>
                </a:cubicBezTo>
                <a:cubicBezTo>
                  <a:pt x="731063" y="81382"/>
                  <a:pt x="734035" y="84354"/>
                  <a:pt x="737235" y="85725"/>
                </a:cubicBezTo>
                <a:cubicBezTo>
                  <a:pt x="740435" y="87097"/>
                  <a:pt x="745008" y="88697"/>
                  <a:pt x="750951" y="90526"/>
                </a:cubicBezTo>
                <a:cubicBezTo>
                  <a:pt x="756895" y="92355"/>
                  <a:pt x="764210" y="95327"/>
                  <a:pt x="772897" y="99441"/>
                </a:cubicBezTo>
                <a:cubicBezTo>
                  <a:pt x="781584" y="103556"/>
                  <a:pt x="791642" y="107671"/>
                  <a:pt x="803072" y="111786"/>
                </a:cubicBezTo>
                <a:cubicBezTo>
                  <a:pt x="814502" y="115901"/>
                  <a:pt x="832561" y="124816"/>
                  <a:pt x="857250" y="138532"/>
                </a:cubicBezTo>
                <a:cubicBezTo>
                  <a:pt x="862736" y="144933"/>
                  <a:pt x="867080" y="149505"/>
                  <a:pt x="870280" y="152248"/>
                </a:cubicBezTo>
                <a:cubicBezTo>
                  <a:pt x="873481" y="154991"/>
                  <a:pt x="874852" y="157506"/>
                  <a:pt x="874395" y="159792"/>
                </a:cubicBezTo>
                <a:cubicBezTo>
                  <a:pt x="873938" y="162078"/>
                  <a:pt x="874167" y="166421"/>
                  <a:pt x="875081" y="172822"/>
                </a:cubicBezTo>
                <a:cubicBezTo>
                  <a:pt x="867766" y="175565"/>
                  <a:pt x="861365" y="176937"/>
                  <a:pt x="855878" y="176937"/>
                </a:cubicBezTo>
                <a:cubicBezTo>
                  <a:pt x="850392" y="176937"/>
                  <a:pt x="843305" y="179909"/>
                  <a:pt x="834619" y="185852"/>
                </a:cubicBezTo>
                <a:cubicBezTo>
                  <a:pt x="825932" y="191796"/>
                  <a:pt x="814959" y="194768"/>
                  <a:pt x="801700" y="194768"/>
                </a:cubicBezTo>
                <a:cubicBezTo>
                  <a:pt x="788441" y="194768"/>
                  <a:pt x="774497" y="196368"/>
                  <a:pt x="759867" y="199568"/>
                </a:cubicBezTo>
                <a:cubicBezTo>
                  <a:pt x="745236" y="202769"/>
                  <a:pt x="722376" y="208026"/>
                  <a:pt x="691286" y="215342"/>
                </a:cubicBezTo>
                <a:lnTo>
                  <a:pt x="850392" y="407366"/>
                </a:lnTo>
                <a:lnTo>
                  <a:pt x="876452" y="360731"/>
                </a:lnTo>
                <a:lnTo>
                  <a:pt x="872338" y="359360"/>
                </a:lnTo>
                <a:cubicBezTo>
                  <a:pt x="891540" y="328270"/>
                  <a:pt x="910743" y="295809"/>
                  <a:pt x="929945" y="261976"/>
                </a:cubicBezTo>
                <a:lnTo>
                  <a:pt x="931316" y="268834"/>
                </a:lnTo>
                <a:lnTo>
                  <a:pt x="938175" y="261976"/>
                </a:lnTo>
                <a:cubicBezTo>
                  <a:pt x="940003" y="269291"/>
                  <a:pt x="942061" y="275235"/>
                  <a:pt x="944347" y="279807"/>
                </a:cubicBezTo>
                <a:cubicBezTo>
                  <a:pt x="946633" y="284379"/>
                  <a:pt x="944347" y="296723"/>
                  <a:pt x="937489" y="316840"/>
                </a:cubicBezTo>
                <a:cubicBezTo>
                  <a:pt x="930631" y="336957"/>
                  <a:pt x="923316" y="354330"/>
                  <a:pt x="915543" y="368961"/>
                </a:cubicBezTo>
                <a:cubicBezTo>
                  <a:pt x="907771" y="383591"/>
                  <a:pt x="896112" y="408737"/>
                  <a:pt x="880567" y="444399"/>
                </a:cubicBezTo>
                <a:lnTo>
                  <a:pt x="1008126" y="589788"/>
                </a:lnTo>
                <a:cubicBezTo>
                  <a:pt x="1025500" y="483718"/>
                  <a:pt x="1036015" y="423825"/>
                  <a:pt x="1039673" y="410109"/>
                </a:cubicBezTo>
                <a:cubicBezTo>
                  <a:pt x="1043331" y="396393"/>
                  <a:pt x="1047902" y="377648"/>
                  <a:pt x="1053389" y="353873"/>
                </a:cubicBezTo>
                <a:cubicBezTo>
                  <a:pt x="1049731" y="375819"/>
                  <a:pt x="1046759" y="393878"/>
                  <a:pt x="1044474" y="408051"/>
                </a:cubicBezTo>
                <a:cubicBezTo>
                  <a:pt x="1042187" y="422225"/>
                  <a:pt x="1041730" y="453543"/>
                  <a:pt x="1043102" y="502006"/>
                </a:cubicBezTo>
                <a:cubicBezTo>
                  <a:pt x="1044474" y="550469"/>
                  <a:pt x="1047445" y="583159"/>
                  <a:pt x="1052017" y="600075"/>
                </a:cubicBezTo>
                <a:cubicBezTo>
                  <a:pt x="1056589" y="616992"/>
                  <a:pt x="1060476" y="629336"/>
                  <a:pt x="1063676" y="637109"/>
                </a:cubicBezTo>
                <a:cubicBezTo>
                  <a:pt x="1066876" y="644881"/>
                  <a:pt x="1071448" y="651968"/>
                  <a:pt x="1077392" y="658368"/>
                </a:cubicBezTo>
                <a:cubicBezTo>
                  <a:pt x="1083335" y="664769"/>
                  <a:pt x="1089279" y="671856"/>
                  <a:pt x="1095223" y="679628"/>
                </a:cubicBezTo>
                <a:cubicBezTo>
                  <a:pt x="1101166" y="687401"/>
                  <a:pt x="1112368" y="703174"/>
                  <a:pt x="1128827" y="726948"/>
                </a:cubicBezTo>
                <a:lnTo>
                  <a:pt x="1142543" y="737921"/>
                </a:lnTo>
                <a:cubicBezTo>
                  <a:pt x="1153516" y="757124"/>
                  <a:pt x="1166775" y="773583"/>
                  <a:pt x="1182319" y="787299"/>
                </a:cubicBezTo>
                <a:lnTo>
                  <a:pt x="1194664" y="787299"/>
                </a:lnTo>
                <a:lnTo>
                  <a:pt x="1212494" y="839420"/>
                </a:lnTo>
                <a:cubicBezTo>
                  <a:pt x="1211580" y="843992"/>
                  <a:pt x="1210437" y="847421"/>
                  <a:pt x="1209066" y="849707"/>
                </a:cubicBezTo>
                <a:cubicBezTo>
                  <a:pt x="1207694" y="851993"/>
                  <a:pt x="1207694" y="859308"/>
                  <a:pt x="1209066" y="871652"/>
                </a:cubicBezTo>
                <a:cubicBezTo>
                  <a:pt x="1210437" y="883997"/>
                  <a:pt x="1209294" y="891998"/>
                  <a:pt x="1205636" y="895655"/>
                </a:cubicBezTo>
                <a:cubicBezTo>
                  <a:pt x="1201979" y="899313"/>
                  <a:pt x="1198321" y="904799"/>
                  <a:pt x="1194664" y="912114"/>
                </a:cubicBezTo>
                <a:cubicBezTo>
                  <a:pt x="1191006" y="913029"/>
                  <a:pt x="1187577" y="914858"/>
                  <a:pt x="1184377" y="917601"/>
                </a:cubicBezTo>
                <a:cubicBezTo>
                  <a:pt x="1181176" y="920344"/>
                  <a:pt x="1172718" y="922630"/>
                  <a:pt x="1159002" y="924459"/>
                </a:cubicBezTo>
                <a:cubicBezTo>
                  <a:pt x="1145286" y="926288"/>
                  <a:pt x="1131799" y="926973"/>
                  <a:pt x="1118540" y="926516"/>
                </a:cubicBezTo>
                <a:cubicBezTo>
                  <a:pt x="1105281" y="926059"/>
                  <a:pt x="1094766" y="922401"/>
                  <a:pt x="1086993" y="915543"/>
                </a:cubicBezTo>
                <a:cubicBezTo>
                  <a:pt x="1079221" y="908685"/>
                  <a:pt x="1068019" y="898398"/>
                  <a:pt x="1053389" y="884682"/>
                </a:cubicBezTo>
                <a:lnTo>
                  <a:pt x="1020470" y="850392"/>
                </a:lnTo>
                <a:lnTo>
                  <a:pt x="1016356" y="857250"/>
                </a:lnTo>
                <a:lnTo>
                  <a:pt x="1005383" y="854507"/>
                </a:lnTo>
                <a:lnTo>
                  <a:pt x="1004011" y="836676"/>
                </a:lnTo>
                <a:cubicBezTo>
                  <a:pt x="995781" y="841248"/>
                  <a:pt x="985266" y="844677"/>
                  <a:pt x="972465" y="846963"/>
                </a:cubicBezTo>
                <a:cubicBezTo>
                  <a:pt x="959663" y="849249"/>
                  <a:pt x="950062" y="851764"/>
                  <a:pt x="943661" y="854507"/>
                </a:cubicBezTo>
                <a:cubicBezTo>
                  <a:pt x="941832" y="851764"/>
                  <a:pt x="938403" y="844449"/>
                  <a:pt x="933374" y="832562"/>
                </a:cubicBezTo>
                <a:cubicBezTo>
                  <a:pt x="928344" y="820674"/>
                  <a:pt x="925830" y="811073"/>
                  <a:pt x="925830" y="803758"/>
                </a:cubicBezTo>
                <a:lnTo>
                  <a:pt x="932688" y="801015"/>
                </a:lnTo>
                <a:cubicBezTo>
                  <a:pt x="934517" y="802844"/>
                  <a:pt x="935888" y="803987"/>
                  <a:pt x="936803" y="804444"/>
                </a:cubicBezTo>
                <a:cubicBezTo>
                  <a:pt x="937717" y="804901"/>
                  <a:pt x="937946" y="806501"/>
                  <a:pt x="937489" y="809244"/>
                </a:cubicBezTo>
                <a:cubicBezTo>
                  <a:pt x="937032" y="811988"/>
                  <a:pt x="937260" y="816560"/>
                  <a:pt x="938175" y="822960"/>
                </a:cubicBezTo>
                <a:lnTo>
                  <a:pt x="940918" y="820217"/>
                </a:lnTo>
                <a:lnTo>
                  <a:pt x="939546" y="811988"/>
                </a:lnTo>
                <a:lnTo>
                  <a:pt x="947776" y="803758"/>
                </a:lnTo>
                <a:lnTo>
                  <a:pt x="935431" y="794157"/>
                </a:lnTo>
                <a:lnTo>
                  <a:pt x="931316" y="772211"/>
                </a:lnTo>
                <a:lnTo>
                  <a:pt x="938175" y="769468"/>
                </a:lnTo>
                <a:cubicBezTo>
                  <a:pt x="933602" y="757581"/>
                  <a:pt x="930174" y="749580"/>
                  <a:pt x="927887" y="745465"/>
                </a:cubicBezTo>
                <a:cubicBezTo>
                  <a:pt x="925601" y="741350"/>
                  <a:pt x="925601" y="735407"/>
                  <a:pt x="927887" y="727634"/>
                </a:cubicBezTo>
                <a:cubicBezTo>
                  <a:pt x="930174" y="719862"/>
                  <a:pt x="931316" y="709575"/>
                  <a:pt x="931316" y="696773"/>
                </a:cubicBezTo>
                <a:cubicBezTo>
                  <a:pt x="931316" y="683972"/>
                  <a:pt x="900684" y="639623"/>
                  <a:pt x="839419" y="563728"/>
                </a:cubicBezTo>
                <a:lnTo>
                  <a:pt x="831190" y="567843"/>
                </a:lnTo>
                <a:cubicBezTo>
                  <a:pt x="820217" y="587045"/>
                  <a:pt x="812673" y="600761"/>
                  <a:pt x="808558" y="608991"/>
                </a:cubicBezTo>
                <a:cubicBezTo>
                  <a:pt x="804443" y="617220"/>
                  <a:pt x="796443" y="634365"/>
                  <a:pt x="784555" y="660426"/>
                </a:cubicBezTo>
                <a:cubicBezTo>
                  <a:pt x="772668" y="686486"/>
                  <a:pt x="764896" y="701345"/>
                  <a:pt x="761238" y="705003"/>
                </a:cubicBezTo>
                <a:lnTo>
                  <a:pt x="769468" y="702260"/>
                </a:lnTo>
                <a:cubicBezTo>
                  <a:pt x="759409" y="724205"/>
                  <a:pt x="750722" y="742493"/>
                  <a:pt x="743407" y="757124"/>
                </a:cubicBezTo>
                <a:cubicBezTo>
                  <a:pt x="736092" y="771754"/>
                  <a:pt x="732435" y="781812"/>
                  <a:pt x="732435" y="787299"/>
                </a:cubicBezTo>
                <a:lnTo>
                  <a:pt x="720090" y="777698"/>
                </a:lnTo>
                <a:lnTo>
                  <a:pt x="717347" y="795528"/>
                </a:lnTo>
                <a:lnTo>
                  <a:pt x="707745" y="773583"/>
                </a:lnTo>
                <a:lnTo>
                  <a:pt x="699516" y="795528"/>
                </a:lnTo>
                <a:lnTo>
                  <a:pt x="694030" y="787299"/>
                </a:lnTo>
                <a:lnTo>
                  <a:pt x="685800" y="798272"/>
                </a:lnTo>
                <a:lnTo>
                  <a:pt x="670712" y="805130"/>
                </a:lnTo>
                <a:lnTo>
                  <a:pt x="666598" y="795528"/>
                </a:lnTo>
                <a:lnTo>
                  <a:pt x="673456" y="791414"/>
                </a:lnTo>
                <a:cubicBezTo>
                  <a:pt x="671627" y="788670"/>
                  <a:pt x="670712" y="786384"/>
                  <a:pt x="670712" y="784556"/>
                </a:cubicBezTo>
                <a:cubicBezTo>
                  <a:pt x="670712" y="782727"/>
                  <a:pt x="671398" y="780212"/>
                  <a:pt x="672770" y="777012"/>
                </a:cubicBezTo>
                <a:cubicBezTo>
                  <a:pt x="674142" y="773811"/>
                  <a:pt x="673456" y="766953"/>
                  <a:pt x="670712" y="756438"/>
                </a:cubicBezTo>
                <a:cubicBezTo>
                  <a:pt x="667969" y="745922"/>
                  <a:pt x="667055" y="737464"/>
                  <a:pt x="667969" y="731063"/>
                </a:cubicBezTo>
                <a:cubicBezTo>
                  <a:pt x="668884" y="724662"/>
                  <a:pt x="666826" y="718947"/>
                  <a:pt x="661797" y="713918"/>
                </a:cubicBezTo>
                <a:cubicBezTo>
                  <a:pt x="656768" y="708889"/>
                  <a:pt x="654482" y="705460"/>
                  <a:pt x="654939" y="703631"/>
                </a:cubicBezTo>
                <a:cubicBezTo>
                  <a:pt x="655396" y="701802"/>
                  <a:pt x="654939" y="699974"/>
                  <a:pt x="653568" y="698145"/>
                </a:cubicBezTo>
                <a:cubicBezTo>
                  <a:pt x="652196" y="696316"/>
                  <a:pt x="650596" y="693573"/>
                  <a:pt x="648767" y="689915"/>
                </a:cubicBezTo>
                <a:lnTo>
                  <a:pt x="658368" y="692658"/>
                </a:lnTo>
                <a:lnTo>
                  <a:pt x="661111" y="685800"/>
                </a:lnTo>
                <a:lnTo>
                  <a:pt x="669341" y="684429"/>
                </a:lnTo>
                <a:lnTo>
                  <a:pt x="658368" y="656997"/>
                </a:lnTo>
                <a:lnTo>
                  <a:pt x="661111" y="650139"/>
                </a:lnTo>
                <a:lnTo>
                  <a:pt x="665226" y="650139"/>
                </a:lnTo>
                <a:lnTo>
                  <a:pt x="669341" y="643281"/>
                </a:lnTo>
                <a:lnTo>
                  <a:pt x="674827" y="637794"/>
                </a:lnTo>
                <a:lnTo>
                  <a:pt x="674827" y="629565"/>
                </a:lnTo>
                <a:lnTo>
                  <a:pt x="680314" y="637794"/>
                </a:lnTo>
                <a:lnTo>
                  <a:pt x="665226" y="591160"/>
                </a:lnTo>
                <a:cubicBezTo>
                  <a:pt x="639623" y="602133"/>
                  <a:pt x="615391" y="615849"/>
                  <a:pt x="592531" y="632308"/>
                </a:cubicBezTo>
                <a:lnTo>
                  <a:pt x="589445" y="627164"/>
                </a:lnTo>
                <a:lnTo>
                  <a:pt x="592531" y="624078"/>
                </a:lnTo>
                <a:lnTo>
                  <a:pt x="585673" y="618592"/>
                </a:lnTo>
                <a:cubicBezTo>
                  <a:pt x="543611" y="644195"/>
                  <a:pt x="502920" y="671170"/>
                  <a:pt x="463601" y="699516"/>
                </a:cubicBezTo>
                <a:lnTo>
                  <a:pt x="463601" y="689915"/>
                </a:lnTo>
                <a:lnTo>
                  <a:pt x="452628" y="696773"/>
                </a:lnTo>
                <a:lnTo>
                  <a:pt x="459486" y="700888"/>
                </a:lnTo>
                <a:lnTo>
                  <a:pt x="449885" y="706374"/>
                </a:lnTo>
                <a:cubicBezTo>
                  <a:pt x="443484" y="720090"/>
                  <a:pt x="437083" y="732892"/>
                  <a:pt x="430682" y="744779"/>
                </a:cubicBezTo>
                <a:lnTo>
                  <a:pt x="467716" y="713232"/>
                </a:lnTo>
                <a:lnTo>
                  <a:pt x="426568" y="769468"/>
                </a:lnTo>
                <a:cubicBezTo>
                  <a:pt x="414681" y="775869"/>
                  <a:pt x="406451" y="780898"/>
                  <a:pt x="401879" y="784556"/>
                </a:cubicBezTo>
                <a:cubicBezTo>
                  <a:pt x="397307" y="788213"/>
                  <a:pt x="392278" y="790042"/>
                  <a:pt x="386791" y="790042"/>
                </a:cubicBezTo>
                <a:cubicBezTo>
                  <a:pt x="381305" y="790042"/>
                  <a:pt x="373989" y="790956"/>
                  <a:pt x="364846" y="792785"/>
                </a:cubicBezTo>
                <a:lnTo>
                  <a:pt x="356616" y="781812"/>
                </a:lnTo>
                <a:cubicBezTo>
                  <a:pt x="359359" y="775412"/>
                  <a:pt x="360045" y="766953"/>
                  <a:pt x="358674" y="756438"/>
                </a:cubicBezTo>
                <a:cubicBezTo>
                  <a:pt x="357302" y="745922"/>
                  <a:pt x="356616" y="733121"/>
                  <a:pt x="356616" y="718033"/>
                </a:cubicBezTo>
                <a:cubicBezTo>
                  <a:pt x="356616" y="702945"/>
                  <a:pt x="357530" y="693573"/>
                  <a:pt x="359359" y="689915"/>
                </a:cubicBezTo>
                <a:cubicBezTo>
                  <a:pt x="361188" y="686258"/>
                  <a:pt x="360274" y="682143"/>
                  <a:pt x="356616" y="677571"/>
                </a:cubicBezTo>
                <a:lnTo>
                  <a:pt x="363474" y="676199"/>
                </a:lnTo>
                <a:lnTo>
                  <a:pt x="364846" y="662483"/>
                </a:lnTo>
                <a:cubicBezTo>
                  <a:pt x="361188" y="659740"/>
                  <a:pt x="358216" y="656997"/>
                  <a:pt x="355930" y="654254"/>
                </a:cubicBezTo>
                <a:cubicBezTo>
                  <a:pt x="353644" y="651510"/>
                  <a:pt x="350444" y="646024"/>
                  <a:pt x="346329" y="637794"/>
                </a:cubicBezTo>
                <a:cubicBezTo>
                  <a:pt x="342214" y="629565"/>
                  <a:pt x="340157" y="620649"/>
                  <a:pt x="340157" y="611048"/>
                </a:cubicBezTo>
                <a:cubicBezTo>
                  <a:pt x="340157" y="601447"/>
                  <a:pt x="340614" y="592760"/>
                  <a:pt x="341529" y="584988"/>
                </a:cubicBezTo>
                <a:cubicBezTo>
                  <a:pt x="342443" y="577215"/>
                  <a:pt x="344729" y="563728"/>
                  <a:pt x="348386" y="544526"/>
                </a:cubicBezTo>
                <a:lnTo>
                  <a:pt x="330556" y="566471"/>
                </a:lnTo>
                <a:lnTo>
                  <a:pt x="312725" y="571958"/>
                </a:lnTo>
                <a:cubicBezTo>
                  <a:pt x="312725" y="585674"/>
                  <a:pt x="313182" y="595732"/>
                  <a:pt x="314097" y="602133"/>
                </a:cubicBezTo>
                <a:cubicBezTo>
                  <a:pt x="315011" y="608534"/>
                  <a:pt x="313639" y="614249"/>
                  <a:pt x="309982" y="619278"/>
                </a:cubicBezTo>
                <a:cubicBezTo>
                  <a:pt x="306324" y="624307"/>
                  <a:pt x="305867" y="630251"/>
                  <a:pt x="308610" y="637109"/>
                </a:cubicBezTo>
                <a:cubicBezTo>
                  <a:pt x="311353" y="643967"/>
                  <a:pt x="310439" y="655625"/>
                  <a:pt x="305867" y="672084"/>
                </a:cubicBezTo>
                <a:cubicBezTo>
                  <a:pt x="301295" y="688544"/>
                  <a:pt x="301295" y="710261"/>
                  <a:pt x="305867" y="737235"/>
                </a:cubicBezTo>
                <a:cubicBezTo>
                  <a:pt x="310439" y="764210"/>
                  <a:pt x="308610" y="782955"/>
                  <a:pt x="300381" y="793471"/>
                </a:cubicBezTo>
                <a:cubicBezTo>
                  <a:pt x="292151" y="803987"/>
                  <a:pt x="286664" y="811530"/>
                  <a:pt x="283921" y="816102"/>
                </a:cubicBezTo>
                <a:cubicBezTo>
                  <a:pt x="272034" y="815188"/>
                  <a:pt x="261518" y="817017"/>
                  <a:pt x="252375" y="821589"/>
                </a:cubicBezTo>
                <a:lnTo>
                  <a:pt x="237287" y="843534"/>
                </a:lnTo>
                <a:lnTo>
                  <a:pt x="216713" y="836676"/>
                </a:lnTo>
                <a:lnTo>
                  <a:pt x="207112" y="846278"/>
                </a:lnTo>
                <a:cubicBezTo>
                  <a:pt x="207112" y="840791"/>
                  <a:pt x="205740" y="836905"/>
                  <a:pt x="202997" y="834619"/>
                </a:cubicBezTo>
                <a:cubicBezTo>
                  <a:pt x="200254" y="832333"/>
                  <a:pt x="193396" y="819074"/>
                  <a:pt x="182423" y="794843"/>
                </a:cubicBezTo>
                <a:cubicBezTo>
                  <a:pt x="171450" y="770611"/>
                  <a:pt x="162535" y="749808"/>
                  <a:pt x="155677" y="732435"/>
                </a:cubicBezTo>
                <a:cubicBezTo>
                  <a:pt x="148818" y="715061"/>
                  <a:pt x="142418" y="699516"/>
                  <a:pt x="136474" y="685800"/>
                </a:cubicBezTo>
                <a:cubicBezTo>
                  <a:pt x="130531" y="672084"/>
                  <a:pt x="120243" y="646938"/>
                  <a:pt x="105613" y="610362"/>
                </a:cubicBezTo>
                <a:lnTo>
                  <a:pt x="113843" y="626822"/>
                </a:lnTo>
                <a:lnTo>
                  <a:pt x="123444" y="635051"/>
                </a:lnTo>
                <a:lnTo>
                  <a:pt x="120701" y="615849"/>
                </a:lnTo>
                <a:lnTo>
                  <a:pt x="123444" y="614477"/>
                </a:lnTo>
                <a:lnTo>
                  <a:pt x="141275" y="636423"/>
                </a:lnTo>
                <a:cubicBezTo>
                  <a:pt x="149504" y="643738"/>
                  <a:pt x="155448" y="649224"/>
                  <a:pt x="159106" y="652882"/>
                </a:cubicBezTo>
                <a:cubicBezTo>
                  <a:pt x="162763" y="656540"/>
                  <a:pt x="165735" y="658368"/>
                  <a:pt x="168021" y="658368"/>
                </a:cubicBezTo>
                <a:cubicBezTo>
                  <a:pt x="170307" y="658368"/>
                  <a:pt x="171907" y="658368"/>
                  <a:pt x="172822" y="658368"/>
                </a:cubicBezTo>
                <a:cubicBezTo>
                  <a:pt x="168250" y="648310"/>
                  <a:pt x="165049" y="640766"/>
                  <a:pt x="163220" y="635737"/>
                </a:cubicBezTo>
                <a:cubicBezTo>
                  <a:pt x="161392" y="630708"/>
                  <a:pt x="157734" y="624764"/>
                  <a:pt x="152248" y="617906"/>
                </a:cubicBezTo>
                <a:cubicBezTo>
                  <a:pt x="146761" y="611048"/>
                  <a:pt x="137617" y="599390"/>
                  <a:pt x="124816" y="582930"/>
                </a:cubicBezTo>
                <a:lnTo>
                  <a:pt x="128930" y="582930"/>
                </a:lnTo>
                <a:lnTo>
                  <a:pt x="150876" y="604876"/>
                </a:lnTo>
                <a:lnTo>
                  <a:pt x="154991" y="600761"/>
                </a:lnTo>
                <a:lnTo>
                  <a:pt x="200254" y="629565"/>
                </a:lnTo>
                <a:lnTo>
                  <a:pt x="241401" y="458115"/>
                </a:lnTo>
                <a:cubicBezTo>
                  <a:pt x="155448" y="486461"/>
                  <a:pt x="98755" y="504292"/>
                  <a:pt x="71323" y="511607"/>
                </a:cubicBezTo>
                <a:cubicBezTo>
                  <a:pt x="43891" y="518922"/>
                  <a:pt x="28118" y="523494"/>
                  <a:pt x="24003" y="525323"/>
                </a:cubicBezTo>
                <a:cubicBezTo>
                  <a:pt x="19888" y="527152"/>
                  <a:pt x="14630" y="528066"/>
                  <a:pt x="8230" y="528066"/>
                </a:cubicBezTo>
                <a:lnTo>
                  <a:pt x="0" y="518465"/>
                </a:lnTo>
                <a:cubicBezTo>
                  <a:pt x="4572" y="513893"/>
                  <a:pt x="7772" y="507492"/>
                  <a:pt x="9601" y="499263"/>
                </a:cubicBezTo>
                <a:lnTo>
                  <a:pt x="255118" y="407366"/>
                </a:lnTo>
                <a:lnTo>
                  <a:pt x="296266" y="286665"/>
                </a:lnTo>
                <a:cubicBezTo>
                  <a:pt x="291693" y="282093"/>
                  <a:pt x="281864" y="270434"/>
                  <a:pt x="266776" y="251689"/>
                </a:cubicBezTo>
                <a:cubicBezTo>
                  <a:pt x="251689" y="232944"/>
                  <a:pt x="244602" y="217170"/>
                  <a:pt x="245517" y="204369"/>
                </a:cubicBezTo>
                <a:cubicBezTo>
                  <a:pt x="246431" y="191567"/>
                  <a:pt x="246431" y="172822"/>
                  <a:pt x="245517" y="148133"/>
                </a:cubicBezTo>
                <a:lnTo>
                  <a:pt x="257861" y="145390"/>
                </a:lnTo>
                <a:lnTo>
                  <a:pt x="297637" y="186538"/>
                </a:lnTo>
                <a:cubicBezTo>
                  <a:pt x="309524" y="190196"/>
                  <a:pt x="317983" y="192481"/>
                  <a:pt x="323012" y="193396"/>
                </a:cubicBezTo>
                <a:cubicBezTo>
                  <a:pt x="328041" y="194310"/>
                  <a:pt x="332384" y="193167"/>
                  <a:pt x="336042" y="189967"/>
                </a:cubicBezTo>
                <a:cubicBezTo>
                  <a:pt x="339700" y="186767"/>
                  <a:pt x="345186" y="186995"/>
                  <a:pt x="352501" y="190653"/>
                </a:cubicBezTo>
                <a:cubicBezTo>
                  <a:pt x="359816" y="194310"/>
                  <a:pt x="370789" y="194310"/>
                  <a:pt x="385420" y="190653"/>
                </a:cubicBezTo>
                <a:cubicBezTo>
                  <a:pt x="400050" y="186995"/>
                  <a:pt x="421996" y="181966"/>
                  <a:pt x="451256" y="175565"/>
                </a:cubicBezTo>
                <a:cubicBezTo>
                  <a:pt x="449427" y="160935"/>
                  <a:pt x="448513" y="150648"/>
                  <a:pt x="448513" y="144704"/>
                </a:cubicBezTo>
                <a:cubicBezTo>
                  <a:pt x="448513" y="138761"/>
                  <a:pt x="446227" y="133960"/>
                  <a:pt x="441655" y="130302"/>
                </a:cubicBezTo>
                <a:cubicBezTo>
                  <a:pt x="437083" y="126645"/>
                  <a:pt x="432511" y="118872"/>
                  <a:pt x="427939" y="106985"/>
                </a:cubicBezTo>
                <a:lnTo>
                  <a:pt x="434797" y="101499"/>
                </a:lnTo>
                <a:cubicBezTo>
                  <a:pt x="434797" y="94184"/>
                  <a:pt x="435940" y="86411"/>
                  <a:pt x="438226" y="78181"/>
                </a:cubicBezTo>
                <a:cubicBezTo>
                  <a:pt x="440512" y="69952"/>
                  <a:pt x="443027" y="63780"/>
                  <a:pt x="445770" y="59665"/>
                </a:cubicBezTo>
                <a:cubicBezTo>
                  <a:pt x="448513" y="55550"/>
                  <a:pt x="450799" y="49378"/>
                  <a:pt x="452628" y="41148"/>
                </a:cubicBezTo>
                <a:close/>
                <a:moveTo>
                  <a:pt x="4045763" y="0"/>
                </a:moveTo>
                <a:cubicBezTo>
                  <a:pt x="4059479" y="1829"/>
                  <a:pt x="4070909" y="2744"/>
                  <a:pt x="4080053" y="2744"/>
                </a:cubicBezTo>
                <a:cubicBezTo>
                  <a:pt x="4089197" y="2744"/>
                  <a:pt x="4102684" y="7773"/>
                  <a:pt x="4120515" y="17831"/>
                </a:cubicBezTo>
                <a:cubicBezTo>
                  <a:pt x="4138346" y="27890"/>
                  <a:pt x="4154576" y="34748"/>
                  <a:pt x="4169207" y="38405"/>
                </a:cubicBezTo>
                <a:cubicBezTo>
                  <a:pt x="4183837" y="42063"/>
                  <a:pt x="4197782" y="48006"/>
                  <a:pt x="4211040" y="56236"/>
                </a:cubicBezTo>
                <a:cubicBezTo>
                  <a:pt x="4224299" y="64466"/>
                  <a:pt x="4235044" y="72924"/>
                  <a:pt x="4243273" y="81611"/>
                </a:cubicBezTo>
                <a:cubicBezTo>
                  <a:pt x="4251503" y="90297"/>
                  <a:pt x="4263389" y="102870"/>
                  <a:pt x="4278935" y="119330"/>
                </a:cubicBezTo>
                <a:lnTo>
                  <a:pt x="4288536" y="156363"/>
                </a:lnTo>
                <a:cubicBezTo>
                  <a:pt x="4311396" y="157277"/>
                  <a:pt x="4328769" y="158649"/>
                  <a:pt x="4340657" y="160478"/>
                </a:cubicBezTo>
                <a:cubicBezTo>
                  <a:pt x="4352544" y="162306"/>
                  <a:pt x="4362603" y="161392"/>
                  <a:pt x="4370832" y="157734"/>
                </a:cubicBezTo>
                <a:cubicBezTo>
                  <a:pt x="4379062" y="154077"/>
                  <a:pt x="4386377" y="152019"/>
                  <a:pt x="4392778" y="151562"/>
                </a:cubicBezTo>
                <a:cubicBezTo>
                  <a:pt x="4399178" y="151105"/>
                  <a:pt x="4408323" y="150419"/>
                  <a:pt x="4420210" y="149505"/>
                </a:cubicBezTo>
                <a:lnTo>
                  <a:pt x="4431182" y="161849"/>
                </a:lnTo>
                <a:cubicBezTo>
                  <a:pt x="4452213" y="177394"/>
                  <a:pt x="4474616" y="190653"/>
                  <a:pt x="4498391" y="201626"/>
                </a:cubicBezTo>
                <a:lnTo>
                  <a:pt x="4506621" y="219456"/>
                </a:lnTo>
                <a:lnTo>
                  <a:pt x="4512107" y="216713"/>
                </a:lnTo>
                <a:lnTo>
                  <a:pt x="4524451" y="227686"/>
                </a:lnTo>
                <a:lnTo>
                  <a:pt x="4506621" y="246888"/>
                </a:lnTo>
                <a:cubicBezTo>
                  <a:pt x="4511192" y="253289"/>
                  <a:pt x="4513021" y="260604"/>
                  <a:pt x="4512107" y="268834"/>
                </a:cubicBezTo>
                <a:cubicBezTo>
                  <a:pt x="4496562" y="280721"/>
                  <a:pt x="4479645" y="284379"/>
                  <a:pt x="4461358" y="279807"/>
                </a:cubicBezTo>
                <a:lnTo>
                  <a:pt x="4455871" y="271577"/>
                </a:lnTo>
                <a:cubicBezTo>
                  <a:pt x="4446727" y="269748"/>
                  <a:pt x="4439869" y="269520"/>
                  <a:pt x="4435297" y="270891"/>
                </a:cubicBezTo>
                <a:cubicBezTo>
                  <a:pt x="4430725" y="272263"/>
                  <a:pt x="4426839" y="271349"/>
                  <a:pt x="4423638" y="268148"/>
                </a:cubicBezTo>
                <a:cubicBezTo>
                  <a:pt x="4420438" y="264948"/>
                  <a:pt x="4417009" y="262204"/>
                  <a:pt x="4413352" y="259919"/>
                </a:cubicBezTo>
                <a:cubicBezTo>
                  <a:pt x="4409694" y="257633"/>
                  <a:pt x="4405808" y="256490"/>
                  <a:pt x="4401693" y="256490"/>
                </a:cubicBezTo>
                <a:cubicBezTo>
                  <a:pt x="4397578" y="256490"/>
                  <a:pt x="4393920" y="255804"/>
                  <a:pt x="4390720" y="254432"/>
                </a:cubicBezTo>
                <a:cubicBezTo>
                  <a:pt x="4387520" y="253061"/>
                  <a:pt x="4382719" y="250089"/>
                  <a:pt x="4376319" y="245517"/>
                </a:cubicBezTo>
                <a:cubicBezTo>
                  <a:pt x="4347058" y="256490"/>
                  <a:pt x="4318254" y="267005"/>
                  <a:pt x="4289908" y="277064"/>
                </a:cubicBezTo>
                <a:lnTo>
                  <a:pt x="4295394" y="293523"/>
                </a:lnTo>
                <a:lnTo>
                  <a:pt x="4369460" y="316840"/>
                </a:lnTo>
                <a:cubicBezTo>
                  <a:pt x="4366717" y="320498"/>
                  <a:pt x="4365574" y="324384"/>
                  <a:pt x="4366031" y="328499"/>
                </a:cubicBezTo>
                <a:cubicBezTo>
                  <a:pt x="4366488" y="332613"/>
                  <a:pt x="4366260" y="337185"/>
                  <a:pt x="4365345" y="342215"/>
                </a:cubicBezTo>
                <a:cubicBezTo>
                  <a:pt x="4364431" y="347244"/>
                  <a:pt x="4364203" y="351587"/>
                  <a:pt x="4364660" y="355245"/>
                </a:cubicBezTo>
                <a:cubicBezTo>
                  <a:pt x="4365117" y="358902"/>
                  <a:pt x="4364431" y="363017"/>
                  <a:pt x="4362603" y="367589"/>
                </a:cubicBezTo>
                <a:cubicBezTo>
                  <a:pt x="4341571" y="379476"/>
                  <a:pt x="4327169" y="387706"/>
                  <a:pt x="4319397" y="392278"/>
                </a:cubicBezTo>
                <a:cubicBezTo>
                  <a:pt x="4311624" y="396850"/>
                  <a:pt x="4304310" y="398907"/>
                  <a:pt x="4297451" y="398450"/>
                </a:cubicBezTo>
                <a:cubicBezTo>
                  <a:pt x="4290594" y="397993"/>
                  <a:pt x="4283278" y="398907"/>
                  <a:pt x="4275506" y="401193"/>
                </a:cubicBezTo>
                <a:cubicBezTo>
                  <a:pt x="4267733" y="403479"/>
                  <a:pt x="4260875" y="407366"/>
                  <a:pt x="4254932" y="412852"/>
                </a:cubicBezTo>
                <a:cubicBezTo>
                  <a:pt x="4248988" y="418338"/>
                  <a:pt x="4240072" y="425654"/>
                  <a:pt x="4228186" y="434798"/>
                </a:cubicBezTo>
                <a:lnTo>
                  <a:pt x="4233672" y="445770"/>
                </a:lnTo>
                <a:cubicBezTo>
                  <a:pt x="4246474" y="449428"/>
                  <a:pt x="4256303" y="451943"/>
                  <a:pt x="4263162" y="453314"/>
                </a:cubicBezTo>
                <a:cubicBezTo>
                  <a:pt x="4270019" y="454686"/>
                  <a:pt x="4278935" y="457429"/>
                  <a:pt x="4289908" y="461544"/>
                </a:cubicBezTo>
                <a:cubicBezTo>
                  <a:pt x="4300880" y="465659"/>
                  <a:pt x="4318711" y="472745"/>
                  <a:pt x="4343400" y="482804"/>
                </a:cubicBezTo>
                <a:lnTo>
                  <a:pt x="4357116" y="500634"/>
                </a:lnTo>
                <a:lnTo>
                  <a:pt x="4342028" y="518465"/>
                </a:lnTo>
                <a:lnTo>
                  <a:pt x="4344772" y="523952"/>
                </a:lnTo>
                <a:cubicBezTo>
                  <a:pt x="4342028" y="531267"/>
                  <a:pt x="4339971" y="537210"/>
                  <a:pt x="4338599" y="541782"/>
                </a:cubicBezTo>
                <a:cubicBezTo>
                  <a:pt x="4337228" y="546354"/>
                  <a:pt x="4335856" y="554584"/>
                  <a:pt x="4334485" y="566471"/>
                </a:cubicBezTo>
                <a:cubicBezTo>
                  <a:pt x="4333113" y="578358"/>
                  <a:pt x="4331513" y="590703"/>
                  <a:pt x="4329684" y="603504"/>
                </a:cubicBezTo>
                <a:cubicBezTo>
                  <a:pt x="4344314" y="591617"/>
                  <a:pt x="4355516" y="583159"/>
                  <a:pt x="4363288" y="578130"/>
                </a:cubicBezTo>
                <a:cubicBezTo>
                  <a:pt x="4371060" y="573101"/>
                  <a:pt x="4381347" y="564414"/>
                  <a:pt x="4394149" y="552069"/>
                </a:cubicBezTo>
                <a:cubicBezTo>
                  <a:pt x="4406951" y="539725"/>
                  <a:pt x="4427982" y="518922"/>
                  <a:pt x="4457243" y="489662"/>
                </a:cubicBezTo>
                <a:cubicBezTo>
                  <a:pt x="4472788" y="471374"/>
                  <a:pt x="4485589" y="454457"/>
                  <a:pt x="4495647" y="438912"/>
                </a:cubicBezTo>
                <a:cubicBezTo>
                  <a:pt x="4505706" y="423368"/>
                  <a:pt x="4511649" y="414224"/>
                  <a:pt x="4513478" y="411480"/>
                </a:cubicBezTo>
                <a:lnTo>
                  <a:pt x="4516222" y="422453"/>
                </a:lnTo>
                <a:lnTo>
                  <a:pt x="4531309" y="401879"/>
                </a:lnTo>
                <a:lnTo>
                  <a:pt x="4528566" y="396393"/>
                </a:lnTo>
                <a:lnTo>
                  <a:pt x="4538167" y="404622"/>
                </a:lnTo>
                <a:lnTo>
                  <a:pt x="4540910" y="421082"/>
                </a:lnTo>
                <a:lnTo>
                  <a:pt x="4545025" y="412852"/>
                </a:lnTo>
                <a:cubicBezTo>
                  <a:pt x="4553255" y="419253"/>
                  <a:pt x="4562856" y="424282"/>
                  <a:pt x="4573829" y="427940"/>
                </a:cubicBezTo>
                <a:cubicBezTo>
                  <a:pt x="4574743" y="429768"/>
                  <a:pt x="4576801" y="432740"/>
                  <a:pt x="4580001" y="436855"/>
                </a:cubicBezTo>
                <a:cubicBezTo>
                  <a:pt x="4583201" y="440970"/>
                  <a:pt x="4584344" y="444856"/>
                  <a:pt x="4583430" y="448514"/>
                </a:cubicBezTo>
                <a:cubicBezTo>
                  <a:pt x="4582515" y="452171"/>
                  <a:pt x="4580687" y="457658"/>
                  <a:pt x="4577944" y="464973"/>
                </a:cubicBezTo>
                <a:lnTo>
                  <a:pt x="4565599" y="474574"/>
                </a:lnTo>
                <a:lnTo>
                  <a:pt x="4565599" y="482804"/>
                </a:lnTo>
                <a:lnTo>
                  <a:pt x="4557370" y="488290"/>
                </a:lnTo>
                <a:cubicBezTo>
                  <a:pt x="4553712" y="486461"/>
                  <a:pt x="4551426" y="484861"/>
                  <a:pt x="4550512" y="483489"/>
                </a:cubicBezTo>
                <a:cubicBezTo>
                  <a:pt x="4549597" y="482118"/>
                  <a:pt x="4547997" y="481432"/>
                  <a:pt x="4545711" y="481432"/>
                </a:cubicBezTo>
                <a:cubicBezTo>
                  <a:pt x="4543425" y="481432"/>
                  <a:pt x="4540910" y="481432"/>
                  <a:pt x="4538167" y="481432"/>
                </a:cubicBezTo>
                <a:lnTo>
                  <a:pt x="4501134" y="511607"/>
                </a:lnTo>
                <a:lnTo>
                  <a:pt x="4498391" y="522580"/>
                </a:lnTo>
                <a:lnTo>
                  <a:pt x="4495647" y="526695"/>
                </a:lnTo>
                <a:cubicBezTo>
                  <a:pt x="4495647" y="523952"/>
                  <a:pt x="4495647" y="521437"/>
                  <a:pt x="4495647" y="519151"/>
                </a:cubicBezTo>
                <a:cubicBezTo>
                  <a:pt x="4495647" y="516865"/>
                  <a:pt x="4497476" y="514122"/>
                  <a:pt x="4501134" y="510921"/>
                </a:cubicBezTo>
                <a:cubicBezTo>
                  <a:pt x="4504792" y="507721"/>
                  <a:pt x="4510735" y="502463"/>
                  <a:pt x="4518965" y="495148"/>
                </a:cubicBezTo>
                <a:cubicBezTo>
                  <a:pt x="4510735" y="498806"/>
                  <a:pt x="4502506" y="502463"/>
                  <a:pt x="4494276" y="506121"/>
                </a:cubicBezTo>
                <a:lnTo>
                  <a:pt x="4476445" y="522580"/>
                </a:lnTo>
                <a:lnTo>
                  <a:pt x="4465473" y="526695"/>
                </a:lnTo>
                <a:lnTo>
                  <a:pt x="4461358" y="533553"/>
                </a:lnTo>
                <a:cubicBezTo>
                  <a:pt x="4468673" y="537210"/>
                  <a:pt x="4475988" y="536296"/>
                  <a:pt x="4483303" y="530810"/>
                </a:cubicBezTo>
                <a:lnTo>
                  <a:pt x="4473702" y="540411"/>
                </a:lnTo>
                <a:lnTo>
                  <a:pt x="4466844" y="539039"/>
                </a:lnTo>
                <a:cubicBezTo>
                  <a:pt x="4449471" y="550926"/>
                  <a:pt x="4431640" y="561442"/>
                  <a:pt x="4413352" y="570586"/>
                </a:cubicBezTo>
                <a:lnTo>
                  <a:pt x="4418838" y="573329"/>
                </a:lnTo>
                <a:lnTo>
                  <a:pt x="4407865" y="581559"/>
                </a:lnTo>
                <a:lnTo>
                  <a:pt x="4406494" y="589788"/>
                </a:lnTo>
                <a:lnTo>
                  <a:pt x="4387291" y="599390"/>
                </a:lnTo>
                <a:lnTo>
                  <a:pt x="4384548" y="606248"/>
                </a:lnTo>
                <a:lnTo>
                  <a:pt x="4372204" y="608991"/>
                </a:lnTo>
                <a:lnTo>
                  <a:pt x="4366717" y="622707"/>
                </a:lnTo>
                <a:lnTo>
                  <a:pt x="4379062" y="619964"/>
                </a:lnTo>
                <a:cubicBezTo>
                  <a:pt x="4409237" y="645567"/>
                  <a:pt x="4433240" y="663626"/>
                  <a:pt x="4451070" y="674142"/>
                </a:cubicBezTo>
                <a:cubicBezTo>
                  <a:pt x="4468901" y="684657"/>
                  <a:pt x="4486275" y="693344"/>
                  <a:pt x="4503191" y="700202"/>
                </a:cubicBezTo>
                <a:cubicBezTo>
                  <a:pt x="4520108" y="707060"/>
                  <a:pt x="4537710" y="710261"/>
                  <a:pt x="4555998" y="709803"/>
                </a:cubicBezTo>
                <a:cubicBezTo>
                  <a:pt x="4574286" y="709346"/>
                  <a:pt x="4591888" y="710718"/>
                  <a:pt x="4608804" y="713918"/>
                </a:cubicBezTo>
                <a:cubicBezTo>
                  <a:pt x="4625721" y="717119"/>
                  <a:pt x="4656125" y="711861"/>
                  <a:pt x="4700016" y="698145"/>
                </a:cubicBezTo>
                <a:cubicBezTo>
                  <a:pt x="4743907" y="684429"/>
                  <a:pt x="4767681" y="676656"/>
                  <a:pt x="4771339" y="674828"/>
                </a:cubicBezTo>
                <a:lnTo>
                  <a:pt x="4768596" y="678942"/>
                </a:lnTo>
                <a:cubicBezTo>
                  <a:pt x="4774997" y="678028"/>
                  <a:pt x="4780026" y="677114"/>
                  <a:pt x="4783683" y="676199"/>
                </a:cubicBezTo>
                <a:cubicBezTo>
                  <a:pt x="4787341" y="675285"/>
                  <a:pt x="4792828" y="672542"/>
                  <a:pt x="4800143" y="667970"/>
                </a:cubicBezTo>
                <a:cubicBezTo>
                  <a:pt x="4807458" y="663398"/>
                  <a:pt x="4819803" y="656540"/>
                  <a:pt x="4837176" y="647396"/>
                </a:cubicBezTo>
                <a:cubicBezTo>
                  <a:pt x="4813401" y="662940"/>
                  <a:pt x="4792828" y="679857"/>
                  <a:pt x="4775454" y="698145"/>
                </a:cubicBezTo>
                <a:lnTo>
                  <a:pt x="4785055" y="695402"/>
                </a:lnTo>
                <a:lnTo>
                  <a:pt x="4771339" y="710489"/>
                </a:lnTo>
                <a:lnTo>
                  <a:pt x="4798771" y="692658"/>
                </a:lnTo>
                <a:cubicBezTo>
                  <a:pt x="4784141" y="712775"/>
                  <a:pt x="4768596" y="732435"/>
                  <a:pt x="4752137" y="751637"/>
                </a:cubicBezTo>
                <a:lnTo>
                  <a:pt x="4768596" y="736550"/>
                </a:lnTo>
                <a:lnTo>
                  <a:pt x="4764481" y="743408"/>
                </a:lnTo>
                <a:lnTo>
                  <a:pt x="4783683" y="726948"/>
                </a:lnTo>
                <a:cubicBezTo>
                  <a:pt x="4762652" y="753466"/>
                  <a:pt x="4747108" y="782270"/>
                  <a:pt x="4737049" y="813359"/>
                </a:cubicBezTo>
                <a:lnTo>
                  <a:pt x="4749394" y="807873"/>
                </a:lnTo>
                <a:lnTo>
                  <a:pt x="4768596" y="818846"/>
                </a:lnTo>
                <a:lnTo>
                  <a:pt x="4779569" y="850392"/>
                </a:lnTo>
                <a:cubicBezTo>
                  <a:pt x="4790542" y="854050"/>
                  <a:pt x="4801057" y="859079"/>
                  <a:pt x="4811116" y="865480"/>
                </a:cubicBezTo>
                <a:cubicBezTo>
                  <a:pt x="4807458" y="872795"/>
                  <a:pt x="4803115" y="881711"/>
                  <a:pt x="4798085" y="892226"/>
                </a:cubicBezTo>
                <a:cubicBezTo>
                  <a:pt x="4793056" y="902742"/>
                  <a:pt x="4786884" y="912114"/>
                  <a:pt x="4779569" y="920344"/>
                </a:cubicBezTo>
                <a:cubicBezTo>
                  <a:pt x="4785055" y="921258"/>
                  <a:pt x="4790084" y="923544"/>
                  <a:pt x="4794656" y="927202"/>
                </a:cubicBezTo>
                <a:cubicBezTo>
                  <a:pt x="4791914" y="938175"/>
                  <a:pt x="4789627" y="946633"/>
                  <a:pt x="4787799" y="952577"/>
                </a:cubicBezTo>
                <a:cubicBezTo>
                  <a:pt x="4785969" y="958520"/>
                  <a:pt x="4784141" y="965607"/>
                  <a:pt x="4782312" y="973836"/>
                </a:cubicBezTo>
                <a:cubicBezTo>
                  <a:pt x="4780483" y="982066"/>
                  <a:pt x="4777739" y="987781"/>
                  <a:pt x="4774082" y="990981"/>
                </a:cubicBezTo>
                <a:cubicBezTo>
                  <a:pt x="4770425" y="994182"/>
                  <a:pt x="4765853" y="998982"/>
                  <a:pt x="4760366" y="1005383"/>
                </a:cubicBezTo>
                <a:cubicBezTo>
                  <a:pt x="4745736" y="1011784"/>
                  <a:pt x="4733163" y="1017270"/>
                  <a:pt x="4722648" y="1021842"/>
                </a:cubicBezTo>
                <a:cubicBezTo>
                  <a:pt x="4712132" y="1026414"/>
                  <a:pt x="4696587" y="1028472"/>
                  <a:pt x="4676013" y="1028015"/>
                </a:cubicBezTo>
                <a:cubicBezTo>
                  <a:pt x="4655439" y="1027557"/>
                  <a:pt x="4636008" y="1025729"/>
                  <a:pt x="4617720" y="1022528"/>
                </a:cubicBezTo>
                <a:cubicBezTo>
                  <a:pt x="4599432" y="1019328"/>
                  <a:pt x="4584573" y="1013156"/>
                  <a:pt x="4573143" y="1004012"/>
                </a:cubicBezTo>
                <a:cubicBezTo>
                  <a:pt x="4561713" y="994868"/>
                  <a:pt x="4553483" y="989838"/>
                  <a:pt x="4548454" y="988924"/>
                </a:cubicBezTo>
                <a:cubicBezTo>
                  <a:pt x="4543425" y="988010"/>
                  <a:pt x="4537252" y="986638"/>
                  <a:pt x="4529938" y="984809"/>
                </a:cubicBezTo>
                <a:cubicBezTo>
                  <a:pt x="4529023" y="981152"/>
                  <a:pt x="4528337" y="977494"/>
                  <a:pt x="4527880" y="973836"/>
                </a:cubicBezTo>
                <a:cubicBezTo>
                  <a:pt x="4527423" y="970179"/>
                  <a:pt x="4522394" y="963092"/>
                  <a:pt x="4512793" y="952577"/>
                </a:cubicBezTo>
                <a:cubicBezTo>
                  <a:pt x="4503191" y="942061"/>
                  <a:pt x="4488790" y="923087"/>
                  <a:pt x="4469587" y="895655"/>
                </a:cubicBezTo>
                <a:lnTo>
                  <a:pt x="4458614" y="886054"/>
                </a:lnTo>
                <a:cubicBezTo>
                  <a:pt x="4455871" y="879653"/>
                  <a:pt x="4453356" y="874395"/>
                  <a:pt x="4451070" y="870281"/>
                </a:cubicBezTo>
                <a:cubicBezTo>
                  <a:pt x="4448785" y="866166"/>
                  <a:pt x="4443298" y="859765"/>
                  <a:pt x="4434612" y="851078"/>
                </a:cubicBezTo>
                <a:cubicBezTo>
                  <a:pt x="4425924" y="842391"/>
                  <a:pt x="4411522" y="826618"/>
                  <a:pt x="4391406" y="803758"/>
                </a:cubicBezTo>
                <a:lnTo>
                  <a:pt x="4325569" y="739293"/>
                </a:lnTo>
                <a:cubicBezTo>
                  <a:pt x="4323740" y="767639"/>
                  <a:pt x="4323054" y="788213"/>
                  <a:pt x="4323512" y="801015"/>
                </a:cubicBezTo>
                <a:cubicBezTo>
                  <a:pt x="4323969" y="813816"/>
                  <a:pt x="4323740" y="831190"/>
                  <a:pt x="4322826" y="853136"/>
                </a:cubicBezTo>
                <a:cubicBezTo>
                  <a:pt x="4321912" y="875081"/>
                  <a:pt x="4318711" y="923087"/>
                  <a:pt x="4313225" y="997154"/>
                </a:cubicBezTo>
                <a:lnTo>
                  <a:pt x="4320083" y="994410"/>
                </a:lnTo>
                <a:cubicBezTo>
                  <a:pt x="4320083" y="1002640"/>
                  <a:pt x="4319854" y="1009269"/>
                  <a:pt x="4319397" y="1014299"/>
                </a:cubicBezTo>
                <a:cubicBezTo>
                  <a:pt x="4318940" y="1019328"/>
                  <a:pt x="4319397" y="1027329"/>
                  <a:pt x="4320769" y="1038302"/>
                </a:cubicBezTo>
                <a:cubicBezTo>
                  <a:pt x="4322140" y="1049274"/>
                  <a:pt x="4321455" y="1059104"/>
                  <a:pt x="4318711" y="1067791"/>
                </a:cubicBezTo>
                <a:cubicBezTo>
                  <a:pt x="4315968" y="1076478"/>
                  <a:pt x="4314368" y="1084479"/>
                  <a:pt x="4313911" y="1091794"/>
                </a:cubicBezTo>
                <a:cubicBezTo>
                  <a:pt x="4313453" y="1099109"/>
                  <a:pt x="4312539" y="1106196"/>
                  <a:pt x="4311167" y="1113054"/>
                </a:cubicBezTo>
                <a:cubicBezTo>
                  <a:pt x="4309796" y="1119912"/>
                  <a:pt x="4305910" y="1127456"/>
                  <a:pt x="4299509" y="1135685"/>
                </a:cubicBezTo>
                <a:cubicBezTo>
                  <a:pt x="4293108" y="1143915"/>
                  <a:pt x="4289450" y="1150087"/>
                  <a:pt x="4288536" y="1154202"/>
                </a:cubicBezTo>
                <a:cubicBezTo>
                  <a:pt x="4287622" y="1158317"/>
                  <a:pt x="4286250" y="1164032"/>
                  <a:pt x="4284421" y="1171347"/>
                </a:cubicBezTo>
                <a:cubicBezTo>
                  <a:pt x="4277106" y="1177748"/>
                  <a:pt x="4271162" y="1182777"/>
                  <a:pt x="4266590" y="1186434"/>
                </a:cubicBezTo>
                <a:cubicBezTo>
                  <a:pt x="4262018" y="1190092"/>
                  <a:pt x="4254703" y="1195350"/>
                  <a:pt x="4244645" y="1202208"/>
                </a:cubicBezTo>
                <a:cubicBezTo>
                  <a:pt x="4234586" y="1209066"/>
                  <a:pt x="4227728" y="1213409"/>
                  <a:pt x="4224071" y="1215238"/>
                </a:cubicBezTo>
                <a:lnTo>
                  <a:pt x="4218585" y="1241298"/>
                </a:lnTo>
                <a:cubicBezTo>
                  <a:pt x="4212184" y="1241298"/>
                  <a:pt x="4207154" y="1241298"/>
                  <a:pt x="4203497" y="1241298"/>
                </a:cubicBezTo>
                <a:cubicBezTo>
                  <a:pt x="4199839" y="1241298"/>
                  <a:pt x="4193210" y="1238784"/>
                  <a:pt x="4183609" y="1233755"/>
                </a:cubicBezTo>
                <a:cubicBezTo>
                  <a:pt x="4174008" y="1228725"/>
                  <a:pt x="4159606" y="1221639"/>
                  <a:pt x="4140403" y="1212495"/>
                </a:cubicBezTo>
                <a:lnTo>
                  <a:pt x="4123944" y="1194664"/>
                </a:lnTo>
                <a:lnTo>
                  <a:pt x="4151376" y="1208380"/>
                </a:lnTo>
                <a:lnTo>
                  <a:pt x="4155491" y="1194664"/>
                </a:lnTo>
                <a:lnTo>
                  <a:pt x="4108856" y="1108253"/>
                </a:lnTo>
                <a:lnTo>
                  <a:pt x="4133545" y="1132942"/>
                </a:lnTo>
                <a:lnTo>
                  <a:pt x="4136289" y="1128827"/>
                </a:lnTo>
                <a:lnTo>
                  <a:pt x="4148633" y="1128827"/>
                </a:lnTo>
                <a:cubicBezTo>
                  <a:pt x="4146804" y="1122426"/>
                  <a:pt x="4144061" y="1116254"/>
                  <a:pt x="4140403" y="1110311"/>
                </a:cubicBezTo>
                <a:cubicBezTo>
                  <a:pt x="4136745" y="1104367"/>
                  <a:pt x="4134231" y="1100481"/>
                  <a:pt x="4132860" y="1098652"/>
                </a:cubicBezTo>
                <a:cubicBezTo>
                  <a:pt x="4131488" y="1096823"/>
                  <a:pt x="4129430" y="1094537"/>
                  <a:pt x="4126687" y="1091794"/>
                </a:cubicBezTo>
                <a:lnTo>
                  <a:pt x="4143146" y="1105510"/>
                </a:lnTo>
                <a:lnTo>
                  <a:pt x="4151376" y="1108253"/>
                </a:lnTo>
                <a:cubicBezTo>
                  <a:pt x="4146804" y="1099109"/>
                  <a:pt x="4144061" y="1092023"/>
                  <a:pt x="4143146" y="1086993"/>
                </a:cubicBezTo>
                <a:cubicBezTo>
                  <a:pt x="4142232" y="1081964"/>
                  <a:pt x="4136289" y="1072134"/>
                  <a:pt x="4125316" y="1057504"/>
                </a:cubicBezTo>
                <a:cubicBezTo>
                  <a:pt x="4114343" y="1042874"/>
                  <a:pt x="4104513" y="1030529"/>
                  <a:pt x="4095826" y="1020471"/>
                </a:cubicBezTo>
                <a:cubicBezTo>
                  <a:pt x="4087139" y="1010412"/>
                  <a:pt x="4075024" y="995782"/>
                  <a:pt x="4059479" y="976580"/>
                </a:cubicBezTo>
                <a:lnTo>
                  <a:pt x="4044391" y="998525"/>
                </a:lnTo>
                <a:lnTo>
                  <a:pt x="4032047" y="1002640"/>
                </a:lnTo>
                <a:lnTo>
                  <a:pt x="4023817" y="993039"/>
                </a:lnTo>
                <a:lnTo>
                  <a:pt x="4015588" y="1004012"/>
                </a:lnTo>
                <a:cubicBezTo>
                  <a:pt x="4011015" y="1007669"/>
                  <a:pt x="4005987" y="1010870"/>
                  <a:pt x="4000500" y="1013613"/>
                </a:cubicBezTo>
                <a:cubicBezTo>
                  <a:pt x="4002329" y="1009041"/>
                  <a:pt x="4003244" y="1004012"/>
                  <a:pt x="4003244" y="998525"/>
                </a:cubicBezTo>
                <a:lnTo>
                  <a:pt x="3986784" y="1008126"/>
                </a:lnTo>
                <a:lnTo>
                  <a:pt x="3990899" y="1010870"/>
                </a:lnTo>
                <a:lnTo>
                  <a:pt x="3971696" y="1046531"/>
                </a:lnTo>
                <a:lnTo>
                  <a:pt x="3963467" y="1039673"/>
                </a:lnTo>
                <a:cubicBezTo>
                  <a:pt x="3964381" y="1029615"/>
                  <a:pt x="3965295" y="1022757"/>
                  <a:pt x="3966210" y="1019099"/>
                </a:cubicBezTo>
                <a:cubicBezTo>
                  <a:pt x="3967124" y="1015442"/>
                  <a:pt x="3967353" y="1009269"/>
                  <a:pt x="3966896" y="1000583"/>
                </a:cubicBezTo>
                <a:cubicBezTo>
                  <a:pt x="3966438" y="991896"/>
                  <a:pt x="3967582" y="981380"/>
                  <a:pt x="3970325" y="969036"/>
                </a:cubicBezTo>
                <a:cubicBezTo>
                  <a:pt x="3973068" y="956691"/>
                  <a:pt x="3978326" y="943890"/>
                  <a:pt x="3986098" y="930631"/>
                </a:cubicBezTo>
                <a:cubicBezTo>
                  <a:pt x="3993870" y="917372"/>
                  <a:pt x="4001186" y="907771"/>
                  <a:pt x="4008045" y="901827"/>
                </a:cubicBezTo>
                <a:cubicBezTo>
                  <a:pt x="4014902" y="895884"/>
                  <a:pt x="4019474" y="889254"/>
                  <a:pt x="4021760" y="881939"/>
                </a:cubicBezTo>
                <a:cubicBezTo>
                  <a:pt x="4024045" y="874624"/>
                  <a:pt x="4030675" y="861365"/>
                  <a:pt x="4041648" y="842163"/>
                </a:cubicBezTo>
                <a:lnTo>
                  <a:pt x="4041648" y="851764"/>
                </a:lnTo>
                <a:cubicBezTo>
                  <a:pt x="4063594" y="820674"/>
                  <a:pt x="4083253" y="787756"/>
                  <a:pt x="4100627" y="753009"/>
                </a:cubicBezTo>
                <a:lnTo>
                  <a:pt x="4070452" y="769468"/>
                </a:lnTo>
                <a:cubicBezTo>
                  <a:pt x="4063136" y="780441"/>
                  <a:pt x="4055821" y="791414"/>
                  <a:pt x="4048506" y="802386"/>
                </a:cubicBezTo>
                <a:lnTo>
                  <a:pt x="4041648" y="805130"/>
                </a:lnTo>
                <a:lnTo>
                  <a:pt x="4040276" y="810616"/>
                </a:lnTo>
                <a:lnTo>
                  <a:pt x="4047135" y="809244"/>
                </a:lnTo>
                <a:lnTo>
                  <a:pt x="4025189" y="838048"/>
                </a:lnTo>
                <a:lnTo>
                  <a:pt x="4007359" y="807873"/>
                </a:lnTo>
                <a:cubicBezTo>
                  <a:pt x="3994556" y="822503"/>
                  <a:pt x="3984041" y="837591"/>
                  <a:pt x="3975811" y="853136"/>
                </a:cubicBezTo>
                <a:lnTo>
                  <a:pt x="3974440" y="843534"/>
                </a:lnTo>
                <a:lnTo>
                  <a:pt x="3970325" y="850392"/>
                </a:lnTo>
                <a:lnTo>
                  <a:pt x="3967582" y="839420"/>
                </a:lnTo>
                <a:lnTo>
                  <a:pt x="3960724" y="847649"/>
                </a:lnTo>
                <a:lnTo>
                  <a:pt x="3942894" y="861365"/>
                </a:lnTo>
                <a:cubicBezTo>
                  <a:pt x="3944722" y="849478"/>
                  <a:pt x="3945407" y="839420"/>
                  <a:pt x="3944950" y="831190"/>
                </a:cubicBezTo>
                <a:cubicBezTo>
                  <a:pt x="3944493" y="822960"/>
                  <a:pt x="3944722" y="817474"/>
                  <a:pt x="3945636" y="814731"/>
                </a:cubicBezTo>
                <a:cubicBezTo>
                  <a:pt x="3946551" y="811988"/>
                  <a:pt x="3947922" y="808330"/>
                  <a:pt x="3949751" y="803758"/>
                </a:cubicBezTo>
                <a:lnTo>
                  <a:pt x="3957980" y="803758"/>
                </a:lnTo>
                <a:cubicBezTo>
                  <a:pt x="3957980" y="801015"/>
                  <a:pt x="3957980" y="798729"/>
                  <a:pt x="3957980" y="796900"/>
                </a:cubicBezTo>
                <a:cubicBezTo>
                  <a:pt x="3957980" y="795071"/>
                  <a:pt x="3959581" y="792785"/>
                  <a:pt x="3962781" y="790042"/>
                </a:cubicBezTo>
                <a:cubicBezTo>
                  <a:pt x="3965981" y="787299"/>
                  <a:pt x="3970782" y="782270"/>
                  <a:pt x="3977183" y="774954"/>
                </a:cubicBezTo>
                <a:lnTo>
                  <a:pt x="3989527" y="769468"/>
                </a:lnTo>
                <a:cubicBezTo>
                  <a:pt x="4046220" y="700888"/>
                  <a:pt x="4078224" y="660883"/>
                  <a:pt x="4085539" y="649453"/>
                </a:cubicBezTo>
                <a:cubicBezTo>
                  <a:pt x="4092855" y="638023"/>
                  <a:pt x="4101084" y="624078"/>
                  <a:pt x="4110228" y="607619"/>
                </a:cubicBezTo>
                <a:cubicBezTo>
                  <a:pt x="4125773" y="612191"/>
                  <a:pt x="4136745" y="614934"/>
                  <a:pt x="4143146" y="615849"/>
                </a:cubicBezTo>
                <a:cubicBezTo>
                  <a:pt x="4149548" y="616763"/>
                  <a:pt x="4154347" y="618821"/>
                  <a:pt x="4157548" y="622021"/>
                </a:cubicBezTo>
                <a:cubicBezTo>
                  <a:pt x="4160749" y="625221"/>
                  <a:pt x="4164635" y="629108"/>
                  <a:pt x="4169207" y="633680"/>
                </a:cubicBezTo>
                <a:cubicBezTo>
                  <a:pt x="4171950" y="642824"/>
                  <a:pt x="4174008" y="648767"/>
                  <a:pt x="4175380" y="651510"/>
                </a:cubicBezTo>
                <a:cubicBezTo>
                  <a:pt x="4176751" y="654254"/>
                  <a:pt x="4176980" y="656997"/>
                  <a:pt x="4176065" y="659740"/>
                </a:cubicBezTo>
                <a:cubicBezTo>
                  <a:pt x="4175150" y="662483"/>
                  <a:pt x="4174236" y="667055"/>
                  <a:pt x="4173322" y="673456"/>
                </a:cubicBezTo>
                <a:lnTo>
                  <a:pt x="4159606" y="684429"/>
                </a:lnTo>
                <a:lnTo>
                  <a:pt x="4159606" y="692658"/>
                </a:lnTo>
                <a:cubicBezTo>
                  <a:pt x="4180637" y="699974"/>
                  <a:pt x="4202125" y="705460"/>
                  <a:pt x="4224071" y="709118"/>
                </a:cubicBezTo>
                <a:cubicBezTo>
                  <a:pt x="4222242" y="702717"/>
                  <a:pt x="4221328" y="697916"/>
                  <a:pt x="4221328" y="694716"/>
                </a:cubicBezTo>
                <a:cubicBezTo>
                  <a:pt x="4221328" y="691515"/>
                  <a:pt x="4220185" y="689001"/>
                  <a:pt x="4217899" y="687172"/>
                </a:cubicBezTo>
                <a:cubicBezTo>
                  <a:pt x="4215613" y="685343"/>
                  <a:pt x="4213098" y="682143"/>
                  <a:pt x="4210355" y="677571"/>
                </a:cubicBezTo>
                <a:lnTo>
                  <a:pt x="4222700" y="666598"/>
                </a:lnTo>
                <a:lnTo>
                  <a:pt x="4225442" y="659740"/>
                </a:lnTo>
                <a:lnTo>
                  <a:pt x="4218585" y="643281"/>
                </a:lnTo>
                <a:lnTo>
                  <a:pt x="4152748" y="587045"/>
                </a:lnTo>
                <a:cubicBezTo>
                  <a:pt x="4138117" y="576072"/>
                  <a:pt x="4131259" y="560528"/>
                  <a:pt x="4132174" y="540411"/>
                </a:cubicBezTo>
                <a:cubicBezTo>
                  <a:pt x="4071824" y="624536"/>
                  <a:pt x="4031361" y="679400"/>
                  <a:pt x="4010787" y="705003"/>
                </a:cubicBezTo>
                <a:cubicBezTo>
                  <a:pt x="3990213" y="730606"/>
                  <a:pt x="3975583" y="747751"/>
                  <a:pt x="3966896" y="756438"/>
                </a:cubicBezTo>
                <a:cubicBezTo>
                  <a:pt x="3958209" y="765125"/>
                  <a:pt x="3949751" y="775869"/>
                  <a:pt x="3941522" y="788670"/>
                </a:cubicBezTo>
                <a:cubicBezTo>
                  <a:pt x="3926891" y="798729"/>
                  <a:pt x="3912718" y="807873"/>
                  <a:pt x="3899002" y="816102"/>
                </a:cubicBezTo>
                <a:lnTo>
                  <a:pt x="3896258" y="805130"/>
                </a:lnTo>
                <a:lnTo>
                  <a:pt x="3881171" y="796900"/>
                </a:lnTo>
                <a:lnTo>
                  <a:pt x="3867455" y="803758"/>
                </a:lnTo>
                <a:lnTo>
                  <a:pt x="3864712" y="784556"/>
                </a:lnTo>
                <a:lnTo>
                  <a:pt x="3848253" y="803758"/>
                </a:lnTo>
                <a:cubicBezTo>
                  <a:pt x="3852825" y="776326"/>
                  <a:pt x="3855111" y="757809"/>
                  <a:pt x="3855111" y="748208"/>
                </a:cubicBezTo>
                <a:cubicBezTo>
                  <a:pt x="3855111" y="738607"/>
                  <a:pt x="3856939" y="731978"/>
                  <a:pt x="3860597" y="728320"/>
                </a:cubicBezTo>
                <a:cubicBezTo>
                  <a:pt x="3864254" y="724662"/>
                  <a:pt x="3866084" y="719176"/>
                  <a:pt x="3866084" y="711861"/>
                </a:cubicBezTo>
                <a:cubicBezTo>
                  <a:pt x="3866084" y="704546"/>
                  <a:pt x="3868369" y="698831"/>
                  <a:pt x="3872941" y="694716"/>
                </a:cubicBezTo>
                <a:cubicBezTo>
                  <a:pt x="3877513" y="690601"/>
                  <a:pt x="3879571" y="687629"/>
                  <a:pt x="3879114" y="685800"/>
                </a:cubicBezTo>
                <a:cubicBezTo>
                  <a:pt x="3878657" y="683972"/>
                  <a:pt x="3878428" y="680314"/>
                  <a:pt x="3878428" y="674828"/>
                </a:cubicBezTo>
                <a:cubicBezTo>
                  <a:pt x="3883000" y="672084"/>
                  <a:pt x="3888029" y="669798"/>
                  <a:pt x="3893516" y="667970"/>
                </a:cubicBezTo>
                <a:cubicBezTo>
                  <a:pt x="3904489" y="655168"/>
                  <a:pt x="3916832" y="641909"/>
                  <a:pt x="3930549" y="628193"/>
                </a:cubicBezTo>
                <a:lnTo>
                  <a:pt x="3931920" y="632308"/>
                </a:lnTo>
                <a:cubicBezTo>
                  <a:pt x="3987698" y="566471"/>
                  <a:pt x="4043020" y="499263"/>
                  <a:pt x="4097884" y="430683"/>
                </a:cubicBezTo>
                <a:lnTo>
                  <a:pt x="4045763" y="443027"/>
                </a:lnTo>
                <a:lnTo>
                  <a:pt x="4044391" y="440284"/>
                </a:lnTo>
                <a:lnTo>
                  <a:pt x="4097884" y="421082"/>
                </a:lnTo>
                <a:cubicBezTo>
                  <a:pt x="4092397" y="421082"/>
                  <a:pt x="4088054" y="421082"/>
                  <a:pt x="4084853" y="421082"/>
                </a:cubicBezTo>
                <a:cubicBezTo>
                  <a:pt x="4081653" y="421082"/>
                  <a:pt x="4076395" y="422682"/>
                  <a:pt x="4069080" y="425882"/>
                </a:cubicBezTo>
                <a:cubicBezTo>
                  <a:pt x="4061765" y="429083"/>
                  <a:pt x="4049420" y="433883"/>
                  <a:pt x="4032047" y="440284"/>
                </a:cubicBezTo>
                <a:lnTo>
                  <a:pt x="4025189" y="445770"/>
                </a:lnTo>
                <a:cubicBezTo>
                  <a:pt x="4010558" y="457658"/>
                  <a:pt x="3999585" y="466116"/>
                  <a:pt x="3992271" y="471145"/>
                </a:cubicBezTo>
                <a:cubicBezTo>
                  <a:pt x="3984955" y="476174"/>
                  <a:pt x="3977869" y="478232"/>
                  <a:pt x="3971011" y="477317"/>
                </a:cubicBezTo>
                <a:lnTo>
                  <a:pt x="3944607" y="477317"/>
                </a:lnTo>
                <a:lnTo>
                  <a:pt x="3945636" y="473202"/>
                </a:lnTo>
                <a:lnTo>
                  <a:pt x="3933292" y="459486"/>
                </a:lnTo>
                <a:cubicBezTo>
                  <a:pt x="3933292" y="456743"/>
                  <a:pt x="3933749" y="454686"/>
                  <a:pt x="3934663" y="453314"/>
                </a:cubicBezTo>
                <a:cubicBezTo>
                  <a:pt x="3935578" y="451943"/>
                  <a:pt x="3935578" y="450342"/>
                  <a:pt x="3934663" y="448514"/>
                </a:cubicBezTo>
                <a:cubicBezTo>
                  <a:pt x="3933749" y="446685"/>
                  <a:pt x="3932834" y="443484"/>
                  <a:pt x="3931920" y="438912"/>
                </a:cubicBezTo>
                <a:lnTo>
                  <a:pt x="3949751" y="412852"/>
                </a:lnTo>
                <a:lnTo>
                  <a:pt x="3945636" y="410109"/>
                </a:lnTo>
                <a:lnTo>
                  <a:pt x="3959352" y="386792"/>
                </a:lnTo>
                <a:lnTo>
                  <a:pt x="3953865" y="373076"/>
                </a:lnTo>
                <a:lnTo>
                  <a:pt x="3963467" y="360731"/>
                </a:lnTo>
                <a:lnTo>
                  <a:pt x="3970325" y="357988"/>
                </a:lnTo>
                <a:lnTo>
                  <a:pt x="3978555" y="367589"/>
                </a:lnTo>
                <a:lnTo>
                  <a:pt x="3981298" y="356616"/>
                </a:lnTo>
                <a:cubicBezTo>
                  <a:pt x="3986784" y="363932"/>
                  <a:pt x="3994099" y="365760"/>
                  <a:pt x="4003244" y="362103"/>
                </a:cubicBezTo>
                <a:lnTo>
                  <a:pt x="4004615" y="355245"/>
                </a:lnTo>
                <a:cubicBezTo>
                  <a:pt x="4017416" y="356159"/>
                  <a:pt x="4027932" y="356845"/>
                  <a:pt x="4036162" y="357302"/>
                </a:cubicBezTo>
                <a:cubicBezTo>
                  <a:pt x="4044391" y="357759"/>
                  <a:pt x="4062679" y="351587"/>
                  <a:pt x="4091026" y="338786"/>
                </a:cubicBezTo>
                <a:cubicBezTo>
                  <a:pt x="4119372" y="325984"/>
                  <a:pt x="4144975" y="312954"/>
                  <a:pt x="4167835" y="299695"/>
                </a:cubicBezTo>
                <a:cubicBezTo>
                  <a:pt x="4190695" y="286436"/>
                  <a:pt x="4211040" y="277064"/>
                  <a:pt x="4228871" y="271577"/>
                </a:cubicBezTo>
                <a:cubicBezTo>
                  <a:pt x="4246702" y="266091"/>
                  <a:pt x="4261561" y="260147"/>
                  <a:pt x="4273448" y="253746"/>
                </a:cubicBezTo>
                <a:cubicBezTo>
                  <a:pt x="4285335" y="247346"/>
                  <a:pt x="4302709" y="236830"/>
                  <a:pt x="4325569" y="222200"/>
                </a:cubicBezTo>
                <a:cubicBezTo>
                  <a:pt x="4303624" y="221285"/>
                  <a:pt x="4284650" y="220142"/>
                  <a:pt x="4268648" y="218771"/>
                </a:cubicBezTo>
                <a:cubicBezTo>
                  <a:pt x="4252646" y="217399"/>
                  <a:pt x="4225442" y="217399"/>
                  <a:pt x="4187038" y="218771"/>
                </a:cubicBezTo>
                <a:cubicBezTo>
                  <a:pt x="4148633" y="220142"/>
                  <a:pt x="4109771" y="226314"/>
                  <a:pt x="4070452" y="237287"/>
                </a:cubicBezTo>
                <a:cubicBezTo>
                  <a:pt x="4031132" y="248260"/>
                  <a:pt x="3992956" y="260604"/>
                  <a:pt x="3955923" y="274320"/>
                </a:cubicBezTo>
                <a:cubicBezTo>
                  <a:pt x="3918890" y="288036"/>
                  <a:pt x="3897401" y="298323"/>
                  <a:pt x="3891458" y="305181"/>
                </a:cubicBezTo>
                <a:cubicBezTo>
                  <a:pt x="3885514" y="312039"/>
                  <a:pt x="3878428" y="318669"/>
                  <a:pt x="3870198" y="325070"/>
                </a:cubicBezTo>
                <a:cubicBezTo>
                  <a:pt x="3872941" y="345186"/>
                  <a:pt x="3875685" y="362560"/>
                  <a:pt x="3878428" y="377190"/>
                </a:cubicBezTo>
                <a:cubicBezTo>
                  <a:pt x="3881171" y="391821"/>
                  <a:pt x="3880713" y="429083"/>
                  <a:pt x="3877057" y="488976"/>
                </a:cubicBezTo>
                <a:cubicBezTo>
                  <a:pt x="3873398" y="548869"/>
                  <a:pt x="3869512" y="583616"/>
                  <a:pt x="3865398" y="593217"/>
                </a:cubicBezTo>
                <a:cubicBezTo>
                  <a:pt x="3861283" y="602819"/>
                  <a:pt x="3859225" y="609219"/>
                  <a:pt x="3859225" y="612420"/>
                </a:cubicBezTo>
                <a:cubicBezTo>
                  <a:pt x="3859225" y="615620"/>
                  <a:pt x="3859225" y="619964"/>
                  <a:pt x="3859225" y="625450"/>
                </a:cubicBezTo>
                <a:lnTo>
                  <a:pt x="3848253" y="632308"/>
                </a:lnTo>
                <a:cubicBezTo>
                  <a:pt x="3837279" y="627736"/>
                  <a:pt x="3826307" y="625450"/>
                  <a:pt x="3815334" y="625450"/>
                </a:cubicBezTo>
                <a:lnTo>
                  <a:pt x="3804361" y="604876"/>
                </a:lnTo>
                <a:lnTo>
                  <a:pt x="3790645" y="615849"/>
                </a:lnTo>
                <a:lnTo>
                  <a:pt x="3764585" y="593903"/>
                </a:lnTo>
                <a:cubicBezTo>
                  <a:pt x="3761842" y="588417"/>
                  <a:pt x="3760242" y="584302"/>
                  <a:pt x="3759784" y="581559"/>
                </a:cubicBezTo>
                <a:cubicBezTo>
                  <a:pt x="3759327" y="578816"/>
                  <a:pt x="3757041" y="575158"/>
                  <a:pt x="3752926" y="570586"/>
                </a:cubicBezTo>
                <a:cubicBezTo>
                  <a:pt x="3748812" y="566014"/>
                  <a:pt x="3747897" y="561213"/>
                  <a:pt x="3750183" y="556184"/>
                </a:cubicBezTo>
                <a:cubicBezTo>
                  <a:pt x="3752469" y="551155"/>
                  <a:pt x="3752240" y="544297"/>
                  <a:pt x="3749497" y="535610"/>
                </a:cubicBezTo>
                <a:cubicBezTo>
                  <a:pt x="3746755" y="526923"/>
                  <a:pt x="3743782" y="521437"/>
                  <a:pt x="3740582" y="519151"/>
                </a:cubicBezTo>
                <a:cubicBezTo>
                  <a:pt x="3737381" y="516865"/>
                  <a:pt x="3732581" y="512522"/>
                  <a:pt x="3726180" y="506121"/>
                </a:cubicBezTo>
                <a:lnTo>
                  <a:pt x="3734410" y="489662"/>
                </a:lnTo>
                <a:lnTo>
                  <a:pt x="3728923" y="478689"/>
                </a:lnTo>
                <a:lnTo>
                  <a:pt x="3742639" y="455372"/>
                </a:lnTo>
                <a:lnTo>
                  <a:pt x="3760470" y="444399"/>
                </a:lnTo>
                <a:cubicBezTo>
                  <a:pt x="3765042" y="440741"/>
                  <a:pt x="3768014" y="437769"/>
                  <a:pt x="3769385" y="435483"/>
                </a:cubicBezTo>
                <a:cubicBezTo>
                  <a:pt x="3770757" y="433197"/>
                  <a:pt x="3774873" y="419710"/>
                  <a:pt x="3781730" y="395021"/>
                </a:cubicBezTo>
                <a:cubicBezTo>
                  <a:pt x="3788588" y="370332"/>
                  <a:pt x="3793159" y="348615"/>
                  <a:pt x="3795446" y="329870"/>
                </a:cubicBezTo>
                <a:cubicBezTo>
                  <a:pt x="3797732" y="311125"/>
                  <a:pt x="3802075" y="280721"/>
                  <a:pt x="3808476" y="238659"/>
                </a:cubicBezTo>
                <a:lnTo>
                  <a:pt x="3822192" y="227686"/>
                </a:lnTo>
                <a:lnTo>
                  <a:pt x="3837279" y="234544"/>
                </a:lnTo>
                <a:cubicBezTo>
                  <a:pt x="3842766" y="240945"/>
                  <a:pt x="3847109" y="245517"/>
                  <a:pt x="3850310" y="248260"/>
                </a:cubicBezTo>
                <a:cubicBezTo>
                  <a:pt x="3853510" y="251003"/>
                  <a:pt x="3856025" y="256490"/>
                  <a:pt x="3857854" y="264719"/>
                </a:cubicBezTo>
                <a:cubicBezTo>
                  <a:pt x="3859682" y="272949"/>
                  <a:pt x="3863798" y="286665"/>
                  <a:pt x="3870198" y="305867"/>
                </a:cubicBezTo>
                <a:cubicBezTo>
                  <a:pt x="3883000" y="292151"/>
                  <a:pt x="3898087" y="280721"/>
                  <a:pt x="3915461" y="271577"/>
                </a:cubicBezTo>
                <a:lnTo>
                  <a:pt x="3905860" y="271577"/>
                </a:lnTo>
                <a:lnTo>
                  <a:pt x="3915461" y="266091"/>
                </a:lnTo>
                <a:lnTo>
                  <a:pt x="3904489" y="264719"/>
                </a:lnTo>
                <a:cubicBezTo>
                  <a:pt x="3912718" y="259233"/>
                  <a:pt x="3920033" y="254889"/>
                  <a:pt x="3926433" y="251689"/>
                </a:cubicBezTo>
                <a:cubicBezTo>
                  <a:pt x="3932834" y="248489"/>
                  <a:pt x="3957295" y="239116"/>
                  <a:pt x="3999814" y="223571"/>
                </a:cubicBezTo>
                <a:cubicBezTo>
                  <a:pt x="4042334" y="208026"/>
                  <a:pt x="4077081" y="197739"/>
                  <a:pt x="4104056" y="192710"/>
                </a:cubicBezTo>
                <a:cubicBezTo>
                  <a:pt x="4131031" y="187681"/>
                  <a:pt x="4164178" y="179223"/>
                  <a:pt x="4203497" y="167336"/>
                </a:cubicBezTo>
                <a:lnTo>
                  <a:pt x="4196639" y="153620"/>
                </a:lnTo>
                <a:cubicBezTo>
                  <a:pt x="4173779" y="161849"/>
                  <a:pt x="4157319" y="167793"/>
                  <a:pt x="4147261" y="171450"/>
                </a:cubicBezTo>
                <a:cubicBezTo>
                  <a:pt x="4137203" y="175108"/>
                  <a:pt x="4125316" y="177165"/>
                  <a:pt x="4111599" y="177623"/>
                </a:cubicBezTo>
                <a:cubicBezTo>
                  <a:pt x="4097884" y="178080"/>
                  <a:pt x="4081653" y="184023"/>
                  <a:pt x="4062908" y="195453"/>
                </a:cubicBezTo>
                <a:cubicBezTo>
                  <a:pt x="4044163" y="206883"/>
                  <a:pt x="4030675" y="212598"/>
                  <a:pt x="4022446" y="212598"/>
                </a:cubicBezTo>
                <a:cubicBezTo>
                  <a:pt x="4014216" y="212598"/>
                  <a:pt x="4004158" y="213970"/>
                  <a:pt x="3992271" y="216713"/>
                </a:cubicBezTo>
                <a:lnTo>
                  <a:pt x="3989527" y="211227"/>
                </a:lnTo>
                <a:cubicBezTo>
                  <a:pt x="4028846" y="193853"/>
                  <a:pt x="4065879" y="170536"/>
                  <a:pt x="4100627" y="141275"/>
                </a:cubicBezTo>
                <a:lnTo>
                  <a:pt x="4130802" y="102870"/>
                </a:lnTo>
                <a:lnTo>
                  <a:pt x="4096512" y="75438"/>
                </a:lnTo>
                <a:cubicBezTo>
                  <a:pt x="4071824" y="54407"/>
                  <a:pt x="4054907" y="29261"/>
                  <a:pt x="4045763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>
            <a:defPPr>
              <a:defRPr lang="zh-CN"/>
            </a:defPPr>
            <a:lvl1pPr fontAlgn="base">
              <a:spcBef>
                <a:spcPct val="0"/>
              </a:spcBef>
              <a:spcAft>
                <a:spcPct val="0"/>
              </a:spcAft>
              <a:defRPr sz="3200" b="1" kern="0" cap="all">
                <a:ln w="0">
                  <a:noFill/>
                </a:ln>
                <a:gradFill>
                  <a:gsLst>
                    <a:gs pos="0">
                      <a:srgbClr val="FF0000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FF0000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FF0000">
                        <a:shade val="65000"/>
                        <a:satMod val="130000"/>
                      </a:srgbClr>
                    </a:gs>
                    <a:gs pos="92000">
                      <a:srgbClr val="FF0000">
                        <a:shade val="50000"/>
                        <a:satMod val="120000"/>
                      </a:srgbClr>
                    </a:gs>
                    <a:gs pos="100000">
                      <a:srgbClr val="FF0000">
                        <a:shade val="48000"/>
                        <a:satMod val="120000"/>
                      </a:srgbClr>
                    </a:gs>
                  </a:gsLst>
                  <a:lin ang="5400000" scaled="0"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 sz="10800" b="0" spc="-1200" dirty="0">
              <a:ln w="7620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  <p:sp>
        <p:nvSpPr>
          <p:cNvPr id="3" name="TextBox 51"/>
          <p:cNvSpPr txBox="1"/>
          <p:nvPr/>
        </p:nvSpPr>
        <p:spPr>
          <a:xfrm>
            <a:off x="641927" y="1976372"/>
            <a:ext cx="10908145" cy="175432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fontAlgn="base">
              <a:spcBef>
                <a:spcPct val="0"/>
              </a:spcBef>
              <a:spcAft>
                <a:spcPct val="0"/>
              </a:spcAft>
              <a:defRPr sz="3200" b="1" kern="0" cap="all">
                <a:ln w="0">
                  <a:noFill/>
                </a:ln>
                <a:gradFill>
                  <a:gsLst>
                    <a:gs pos="0">
                      <a:srgbClr val="FF0000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FF0000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FF0000">
                        <a:shade val="65000"/>
                        <a:satMod val="130000"/>
                      </a:srgbClr>
                    </a:gs>
                    <a:gs pos="92000">
                      <a:srgbClr val="FF0000">
                        <a:shade val="50000"/>
                        <a:satMod val="120000"/>
                      </a:srgbClr>
                    </a:gs>
                    <a:gs pos="100000">
                      <a:srgbClr val="FF0000">
                        <a:shade val="48000"/>
                        <a:satMod val="120000"/>
                      </a:srgbClr>
                    </a:gs>
                  </a:gsLst>
                  <a:lin ang="5400000" scaled="0"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0800" b="0" spc="-1200" dirty="0" smtClean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感谢大家的聆听</a:t>
            </a:r>
            <a:endParaRPr lang="zh-CN" altLang="en-US" sz="10800" b="0" spc="-1200" dirty="0"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/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  <p:sp>
        <p:nvSpPr>
          <p:cNvPr id="4" name="TextBox 51"/>
          <p:cNvSpPr txBox="1"/>
          <p:nvPr/>
        </p:nvSpPr>
        <p:spPr>
          <a:xfrm>
            <a:off x="2209178" y="3807020"/>
            <a:ext cx="7755171" cy="78752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fontAlgn="base">
              <a:spcBef>
                <a:spcPct val="0"/>
              </a:spcBef>
              <a:spcAft>
                <a:spcPct val="0"/>
              </a:spcAft>
              <a:defRPr sz="3200" b="1" kern="0" cap="all">
                <a:ln w="0">
                  <a:noFill/>
                </a:ln>
                <a:gradFill>
                  <a:gsLst>
                    <a:gs pos="0">
                      <a:srgbClr val="FF0000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FF0000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FF0000">
                        <a:shade val="65000"/>
                        <a:satMod val="130000"/>
                      </a:srgbClr>
                    </a:gs>
                    <a:gs pos="92000">
                      <a:srgbClr val="FF0000">
                        <a:shade val="50000"/>
                        <a:satMod val="120000"/>
                      </a:srgbClr>
                    </a:gs>
                    <a:gs pos="100000">
                      <a:srgbClr val="FF0000">
                        <a:shade val="48000"/>
                        <a:satMod val="120000"/>
                      </a:srgbClr>
                    </a:gs>
                  </a:gsLst>
                  <a:lin ang="5400000" scaled="0"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1600" b="0" dirty="0"/>
              <a:t>《</a:t>
            </a:r>
            <a:r>
              <a:rPr lang="zh-CN" altLang="en-US" sz="1600" b="0" dirty="0"/>
              <a:t>关于开展扫黑除恶专项斗争的通知</a:t>
            </a:r>
            <a:r>
              <a:rPr lang="en-US" altLang="zh-CN" sz="1600" b="0" dirty="0"/>
              <a:t>》</a:t>
            </a:r>
            <a:r>
              <a:rPr lang="zh-CN" altLang="en-US" sz="1600" b="0" dirty="0"/>
              <a:t>是中共中央、国务院于</a:t>
            </a:r>
            <a:r>
              <a:rPr lang="en-US" altLang="zh-CN" sz="1600" b="0" dirty="0"/>
              <a:t>2018</a:t>
            </a:r>
            <a:r>
              <a:rPr lang="zh-CN" altLang="en-US" sz="1600" b="0" dirty="0"/>
              <a:t>年</a:t>
            </a:r>
            <a:r>
              <a:rPr lang="en-US" altLang="zh-CN" sz="1600" b="0" dirty="0"/>
              <a:t>1</a:t>
            </a:r>
            <a:r>
              <a:rPr lang="zh-CN" altLang="en-US" sz="1600" b="0" dirty="0"/>
              <a:t>月发出的通知。</a:t>
            </a:r>
            <a:r>
              <a:rPr lang="en-US" altLang="zh-CN" sz="1600" b="0" dirty="0"/>
              <a:t>《</a:t>
            </a:r>
            <a:r>
              <a:rPr lang="zh-CN" altLang="en-US" sz="1600" b="0" dirty="0"/>
              <a:t>通知</a:t>
            </a:r>
            <a:r>
              <a:rPr lang="en-US" altLang="zh-CN" sz="1600" b="0" dirty="0"/>
              <a:t>》</a:t>
            </a:r>
            <a:r>
              <a:rPr lang="zh-CN" altLang="en-US" sz="1600" b="0" dirty="0"/>
              <a:t>指出，为深入贯彻落实党的十九大部署和习近平总书记重要指示精神</a:t>
            </a:r>
            <a:endParaRPr lang="zh-CN" altLang="en-US" sz="1600" b="0" dirty="0"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/>
              <a:latin typeface="+mj-ea"/>
              <a:ea typeface="+mj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112779" y="154818"/>
            <a:ext cx="1966442" cy="1966442"/>
            <a:chOff x="3851921" y="107991"/>
            <a:chExt cx="1792566" cy="1792567"/>
          </a:xfrm>
        </p:grpSpPr>
        <p:sp>
          <p:nvSpPr>
            <p:cNvPr id="6" name="Freeform 29"/>
            <p:cNvSpPr/>
            <p:nvPr/>
          </p:nvSpPr>
          <p:spPr bwMode="auto">
            <a:xfrm>
              <a:off x="4401088" y="564469"/>
              <a:ext cx="867835" cy="775494"/>
            </a:xfrm>
            <a:custGeom>
              <a:avLst/>
              <a:gdLst>
                <a:gd name="T0" fmla="*/ 803 w 1880"/>
                <a:gd name="T1" fmla="*/ 15 h 1680"/>
                <a:gd name="T2" fmla="*/ 1253 w 1880"/>
                <a:gd name="T3" fmla="*/ 1067 h 1680"/>
                <a:gd name="T4" fmla="*/ 728 w 1880"/>
                <a:gd name="T5" fmla="*/ 540 h 1680"/>
                <a:gd name="T6" fmla="*/ 928 w 1880"/>
                <a:gd name="T7" fmla="*/ 339 h 1680"/>
                <a:gd name="T8" fmla="*/ 803 w 1880"/>
                <a:gd name="T9" fmla="*/ 215 h 1680"/>
                <a:gd name="T10" fmla="*/ 549 w 1880"/>
                <a:gd name="T11" fmla="*/ 267 h 1680"/>
                <a:gd name="T12" fmla="*/ 150 w 1880"/>
                <a:gd name="T13" fmla="*/ 666 h 1680"/>
                <a:gd name="T14" fmla="*/ 376 w 1880"/>
                <a:gd name="T15" fmla="*/ 890 h 1680"/>
                <a:gd name="T16" fmla="*/ 527 w 1880"/>
                <a:gd name="T17" fmla="*/ 741 h 1680"/>
                <a:gd name="T18" fmla="*/ 1052 w 1880"/>
                <a:gd name="T19" fmla="*/ 1266 h 1680"/>
                <a:gd name="T20" fmla="*/ 176 w 1880"/>
                <a:gd name="T21" fmla="*/ 1090 h 1680"/>
                <a:gd name="T22" fmla="*/ 49 w 1880"/>
                <a:gd name="T23" fmla="*/ 1217 h 1680"/>
                <a:gd name="T24" fmla="*/ 159 w 1880"/>
                <a:gd name="T25" fmla="*/ 1357 h 1680"/>
                <a:gd name="T26" fmla="*/ 144 w 1880"/>
                <a:gd name="T27" fmla="*/ 1371 h 1680"/>
                <a:gd name="T28" fmla="*/ 122 w 1880"/>
                <a:gd name="T29" fmla="*/ 1367 h 1680"/>
                <a:gd name="T30" fmla="*/ 0 w 1880"/>
                <a:gd name="T31" fmla="*/ 1494 h 1680"/>
                <a:gd name="T32" fmla="*/ 123 w 1880"/>
                <a:gd name="T33" fmla="*/ 1616 h 1680"/>
                <a:gd name="T34" fmla="*/ 249 w 1880"/>
                <a:gd name="T35" fmla="*/ 1493 h 1680"/>
                <a:gd name="T36" fmla="*/ 245 w 1880"/>
                <a:gd name="T37" fmla="*/ 1470 h 1680"/>
                <a:gd name="T38" fmla="*/ 265 w 1880"/>
                <a:gd name="T39" fmla="*/ 1451 h 1680"/>
                <a:gd name="T40" fmla="*/ 1255 w 1880"/>
                <a:gd name="T41" fmla="*/ 1467 h 1680"/>
                <a:gd name="T42" fmla="*/ 1402 w 1880"/>
                <a:gd name="T43" fmla="*/ 1615 h 1680"/>
                <a:gd name="T44" fmla="*/ 1603 w 1880"/>
                <a:gd name="T45" fmla="*/ 1416 h 1680"/>
                <a:gd name="T46" fmla="*/ 1455 w 1880"/>
                <a:gd name="T47" fmla="*/ 1267 h 1680"/>
                <a:gd name="T48" fmla="*/ 803 w 1880"/>
                <a:gd name="T49" fmla="*/ 15 h 1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80" h="1680">
                  <a:moveTo>
                    <a:pt x="803" y="15"/>
                  </a:moveTo>
                  <a:cubicBezTo>
                    <a:pt x="1217" y="170"/>
                    <a:pt x="1468" y="665"/>
                    <a:pt x="1253" y="1067"/>
                  </a:cubicBezTo>
                  <a:cubicBezTo>
                    <a:pt x="728" y="540"/>
                    <a:pt x="728" y="540"/>
                    <a:pt x="728" y="540"/>
                  </a:cubicBezTo>
                  <a:cubicBezTo>
                    <a:pt x="928" y="339"/>
                    <a:pt x="928" y="339"/>
                    <a:pt x="928" y="339"/>
                  </a:cubicBezTo>
                  <a:cubicBezTo>
                    <a:pt x="803" y="215"/>
                    <a:pt x="803" y="215"/>
                    <a:pt x="803" y="215"/>
                  </a:cubicBezTo>
                  <a:cubicBezTo>
                    <a:pt x="733" y="282"/>
                    <a:pt x="623" y="297"/>
                    <a:pt x="549" y="267"/>
                  </a:cubicBezTo>
                  <a:cubicBezTo>
                    <a:pt x="150" y="666"/>
                    <a:pt x="150" y="666"/>
                    <a:pt x="150" y="666"/>
                  </a:cubicBezTo>
                  <a:cubicBezTo>
                    <a:pt x="376" y="890"/>
                    <a:pt x="376" y="890"/>
                    <a:pt x="376" y="890"/>
                  </a:cubicBezTo>
                  <a:cubicBezTo>
                    <a:pt x="527" y="741"/>
                    <a:pt x="527" y="741"/>
                    <a:pt x="527" y="741"/>
                  </a:cubicBezTo>
                  <a:cubicBezTo>
                    <a:pt x="1052" y="1266"/>
                    <a:pt x="1052" y="1266"/>
                    <a:pt x="1052" y="1266"/>
                  </a:cubicBezTo>
                  <a:cubicBezTo>
                    <a:pt x="795" y="1407"/>
                    <a:pt x="439" y="1363"/>
                    <a:pt x="176" y="1090"/>
                  </a:cubicBezTo>
                  <a:cubicBezTo>
                    <a:pt x="49" y="1217"/>
                    <a:pt x="49" y="1217"/>
                    <a:pt x="49" y="1217"/>
                  </a:cubicBezTo>
                  <a:cubicBezTo>
                    <a:pt x="87" y="1270"/>
                    <a:pt x="119" y="1317"/>
                    <a:pt x="159" y="1357"/>
                  </a:cubicBezTo>
                  <a:cubicBezTo>
                    <a:pt x="155" y="1362"/>
                    <a:pt x="144" y="1371"/>
                    <a:pt x="144" y="1371"/>
                  </a:cubicBezTo>
                  <a:cubicBezTo>
                    <a:pt x="137" y="1370"/>
                    <a:pt x="129" y="1367"/>
                    <a:pt x="122" y="1367"/>
                  </a:cubicBezTo>
                  <a:cubicBezTo>
                    <a:pt x="55" y="1367"/>
                    <a:pt x="0" y="1426"/>
                    <a:pt x="0" y="1494"/>
                  </a:cubicBezTo>
                  <a:cubicBezTo>
                    <a:pt x="0" y="1561"/>
                    <a:pt x="55" y="1616"/>
                    <a:pt x="123" y="1616"/>
                  </a:cubicBezTo>
                  <a:cubicBezTo>
                    <a:pt x="191" y="1616"/>
                    <a:pt x="249" y="1561"/>
                    <a:pt x="249" y="1493"/>
                  </a:cubicBezTo>
                  <a:cubicBezTo>
                    <a:pt x="249" y="1485"/>
                    <a:pt x="247" y="1478"/>
                    <a:pt x="245" y="1470"/>
                  </a:cubicBezTo>
                  <a:cubicBezTo>
                    <a:pt x="265" y="1451"/>
                    <a:pt x="265" y="1451"/>
                    <a:pt x="265" y="1451"/>
                  </a:cubicBezTo>
                  <a:cubicBezTo>
                    <a:pt x="567" y="1655"/>
                    <a:pt x="898" y="1680"/>
                    <a:pt x="1255" y="1467"/>
                  </a:cubicBezTo>
                  <a:cubicBezTo>
                    <a:pt x="1402" y="1615"/>
                    <a:pt x="1402" y="1615"/>
                    <a:pt x="1402" y="1615"/>
                  </a:cubicBezTo>
                  <a:cubicBezTo>
                    <a:pt x="1603" y="1416"/>
                    <a:pt x="1603" y="1416"/>
                    <a:pt x="1603" y="1416"/>
                  </a:cubicBezTo>
                  <a:cubicBezTo>
                    <a:pt x="1455" y="1267"/>
                    <a:pt x="1455" y="1267"/>
                    <a:pt x="1455" y="1267"/>
                  </a:cubicBezTo>
                  <a:cubicBezTo>
                    <a:pt x="1880" y="628"/>
                    <a:pt x="1313" y="0"/>
                    <a:pt x="803" y="15"/>
                  </a:cubicBezTo>
                  <a:close/>
                </a:path>
              </a:pathLst>
            </a:custGeom>
            <a:gradFill>
              <a:gsLst>
                <a:gs pos="90000">
                  <a:srgbClr val="C00000"/>
                </a:gs>
                <a:gs pos="30000">
                  <a:srgbClr val="FF0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 b="1">
                <a:solidFill>
                  <a:srgbClr val="FFFCE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任意多边形 14"/>
            <p:cNvSpPr/>
            <p:nvPr/>
          </p:nvSpPr>
          <p:spPr>
            <a:xfrm>
              <a:off x="3851921" y="107991"/>
              <a:ext cx="1792566" cy="1792567"/>
            </a:xfrm>
            <a:custGeom>
              <a:avLst/>
              <a:gdLst>
                <a:gd name="connsiteX0" fmla="*/ 1677670 w 2407137"/>
                <a:gd name="connsiteY0" fmla="*/ 1837666 h 2407138"/>
                <a:gd name="connsiteX1" fmla="*/ 1683974 w 2407137"/>
                <a:gd name="connsiteY1" fmla="*/ 1833341 h 2407138"/>
                <a:gd name="connsiteX2" fmla="*/ 1689813 w 2407137"/>
                <a:gd name="connsiteY2" fmla="*/ 1828403 h 2407138"/>
                <a:gd name="connsiteX3" fmla="*/ 1945042 w 2407137"/>
                <a:gd name="connsiteY3" fmla="*/ 2162988 h 2407138"/>
                <a:gd name="connsiteX4" fmla="*/ 1932899 w 2407137"/>
                <a:gd name="connsiteY4" fmla="*/ 2172251 h 2407138"/>
                <a:gd name="connsiteX5" fmla="*/ 1592663 w 2407137"/>
                <a:gd name="connsiteY5" fmla="*/ 1892774 h 2407138"/>
                <a:gd name="connsiteX6" fmla="*/ 1605769 w 2407137"/>
                <a:gd name="connsiteY6" fmla="*/ 1884929 h 2407138"/>
                <a:gd name="connsiteX7" fmla="*/ 1748914 w 2407137"/>
                <a:gd name="connsiteY7" fmla="*/ 2132863 h 2407138"/>
                <a:gd name="connsiteX8" fmla="*/ 1735858 w 2407137"/>
                <a:gd name="connsiteY8" fmla="*/ 2140795 h 2407138"/>
                <a:gd name="connsiteX9" fmla="*/ 1768789 w 2407137"/>
                <a:gd name="connsiteY9" fmla="*/ 1757990 h 2407138"/>
                <a:gd name="connsiteX10" fmla="*/ 1971301 w 2407137"/>
                <a:gd name="connsiteY10" fmla="*/ 1960502 h 2407138"/>
                <a:gd name="connsiteX11" fmla="*/ 1966159 w 2407137"/>
                <a:gd name="connsiteY11" fmla="*/ 1966159 h 2407138"/>
                <a:gd name="connsiteX12" fmla="*/ 1960501 w 2407137"/>
                <a:gd name="connsiteY12" fmla="*/ 1971301 h 2407138"/>
                <a:gd name="connsiteX13" fmla="*/ 1758092 w 2407137"/>
                <a:gd name="connsiteY13" fmla="*/ 1768892 h 2407138"/>
                <a:gd name="connsiteX14" fmla="*/ 1765079 w 2407137"/>
                <a:gd name="connsiteY14" fmla="*/ 1762526 h 2407138"/>
                <a:gd name="connsiteX15" fmla="*/ 1834740 w 2407137"/>
                <a:gd name="connsiteY15" fmla="*/ 1681091 h 2407138"/>
                <a:gd name="connsiteX16" fmla="*/ 2168093 w 2407137"/>
                <a:gd name="connsiteY16" fmla="*/ 1938389 h 2407138"/>
                <a:gd name="connsiteX17" fmla="*/ 2158761 w 2407137"/>
                <a:gd name="connsiteY17" fmla="*/ 1950479 h 2407138"/>
                <a:gd name="connsiteX18" fmla="*/ 1825285 w 2407137"/>
                <a:gd name="connsiteY18" fmla="*/ 1693086 h 2407138"/>
                <a:gd name="connsiteX19" fmla="*/ 1497292 w 2407137"/>
                <a:gd name="connsiteY19" fmla="*/ 1938505 h 2407138"/>
                <a:gd name="connsiteX20" fmla="*/ 1511359 w 2407137"/>
                <a:gd name="connsiteY20" fmla="*/ 1932557 h 2407138"/>
                <a:gd name="connsiteX21" fmla="*/ 1671461 w 2407137"/>
                <a:gd name="connsiteY21" fmla="*/ 2322204 h 2407138"/>
                <a:gd name="connsiteX22" fmla="*/ 1657335 w 2407137"/>
                <a:gd name="connsiteY22" fmla="*/ 2328008 h 2407138"/>
                <a:gd name="connsiteX23" fmla="*/ 1400984 w 2407137"/>
                <a:gd name="connsiteY23" fmla="*/ 1969841 h 2407138"/>
                <a:gd name="connsiteX24" fmla="*/ 1415837 w 2407137"/>
                <a:gd name="connsiteY24" fmla="*/ 1966261 h 2407138"/>
                <a:gd name="connsiteX25" fmla="*/ 1489829 w 2407137"/>
                <a:gd name="connsiteY25" fmla="*/ 2242404 h 2407138"/>
                <a:gd name="connsiteX26" fmla="*/ 1475037 w 2407137"/>
                <a:gd name="connsiteY26" fmla="*/ 2246208 h 2407138"/>
                <a:gd name="connsiteX27" fmla="*/ 1890343 w 2407137"/>
                <a:gd name="connsiteY27" fmla="*/ 1591261 h 2407138"/>
                <a:gd name="connsiteX28" fmla="*/ 2140794 w 2407137"/>
                <a:gd name="connsiteY28" fmla="*/ 1735859 h 2407138"/>
                <a:gd name="connsiteX29" fmla="*/ 2132863 w 2407137"/>
                <a:gd name="connsiteY29" fmla="*/ 1748915 h 2407138"/>
                <a:gd name="connsiteX30" fmla="*/ 1883112 w 2407137"/>
                <a:gd name="connsiteY30" fmla="*/ 1604721 h 2407138"/>
                <a:gd name="connsiteX31" fmla="*/ 1934589 w 2407137"/>
                <a:gd name="connsiteY31" fmla="*/ 1500527 h 2407138"/>
                <a:gd name="connsiteX32" fmla="*/ 2325413 w 2407137"/>
                <a:gd name="connsiteY32" fmla="*/ 1663714 h 2407138"/>
                <a:gd name="connsiteX33" fmla="*/ 2319529 w 2407137"/>
                <a:gd name="connsiteY33" fmla="*/ 1677807 h 2407138"/>
                <a:gd name="connsiteX34" fmla="*/ 1928334 w 2407137"/>
                <a:gd name="connsiteY34" fmla="*/ 1514465 h 2407138"/>
                <a:gd name="connsiteX35" fmla="*/ 1296758 w 2407137"/>
                <a:gd name="connsiteY35" fmla="*/ 1987081 h 2407138"/>
                <a:gd name="connsiteX36" fmla="*/ 1311855 w 2407137"/>
                <a:gd name="connsiteY36" fmla="*/ 1984732 h 2407138"/>
                <a:gd name="connsiteX37" fmla="*/ 1365995 w 2407137"/>
                <a:gd name="connsiteY37" fmla="*/ 2405187 h 2407138"/>
                <a:gd name="connsiteX38" fmla="*/ 1350847 w 2407137"/>
                <a:gd name="connsiteY38" fmla="*/ 2407138 h 2407138"/>
                <a:gd name="connsiteX39" fmla="*/ 1195932 w 2407137"/>
                <a:gd name="connsiteY39" fmla="*/ 1995746 h 2407138"/>
                <a:gd name="connsiteX40" fmla="*/ 1211204 w 2407137"/>
                <a:gd name="connsiteY40" fmla="*/ 1995179 h 2407138"/>
                <a:gd name="connsiteX41" fmla="*/ 1211204 w 2407137"/>
                <a:gd name="connsiteY41" fmla="*/ 2281649 h 2407138"/>
                <a:gd name="connsiteX42" fmla="*/ 1203568 w 2407137"/>
                <a:gd name="connsiteY42" fmla="*/ 2282034 h 2407138"/>
                <a:gd name="connsiteX43" fmla="*/ 1195932 w 2407137"/>
                <a:gd name="connsiteY43" fmla="*/ 2281649 h 2407138"/>
                <a:gd name="connsiteX44" fmla="*/ 1968060 w 2407137"/>
                <a:gd name="connsiteY44" fmla="*/ 1400508 h 2407138"/>
                <a:gd name="connsiteX45" fmla="*/ 2246208 w 2407137"/>
                <a:gd name="connsiteY45" fmla="*/ 1475038 h 2407138"/>
                <a:gd name="connsiteX46" fmla="*/ 2242404 w 2407137"/>
                <a:gd name="connsiteY46" fmla="*/ 1489831 h 2407138"/>
                <a:gd name="connsiteX47" fmla="*/ 1963516 w 2407137"/>
                <a:gd name="connsiteY47" fmla="*/ 1415103 h 2407138"/>
                <a:gd name="connsiteX48" fmla="*/ 1090481 w 2407137"/>
                <a:gd name="connsiteY48" fmla="*/ 1986840 h 2407138"/>
                <a:gd name="connsiteX49" fmla="*/ 1097951 w 2407137"/>
                <a:gd name="connsiteY49" fmla="*/ 1988584 h 2407138"/>
                <a:gd name="connsiteX50" fmla="*/ 1105617 w 2407137"/>
                <a:gd name="connsiteY50" fmla="*/ 1988876 h 2407138"/>
                <a:gd name="connsiteX51" fmla="*/ 1049458 w 2407137"/>
                <a:gd name="connsiteY51" fmla="*/ 2406281 h 2407138"/>
                <a:gd name="connsiteX52" fmla="*/ 1034322 w 2407137"/>
                <a:gd name="connsiteY52" fmla="*/ 2404245 h 2407138"/>
                <a:gd name="connsiteX53" fmla="*/ 1988876 w 2407137"/>
                <a:gd name="connsiteY53" fmla="*/ 1301520 h 2407138"/>
                <a:gd name="connsiteX54" fmla="*/ 2406281 w 2407137"/>
                <a:gd name="connsiteY54" fmla="*/ 1357679 h 2407138"/>
                <a:gd name="connsiteX55" fmla="*/ 2404244 w 2407137"/>
                <a:gd name="connsiteY55" fmla="*/ 1372815 h 2407138"/>
                <a:gd name="connsiteX56" fmla="*/ 1986840 w 2407137"/>
                <a:gd name="connsiteY56" fmla="*/ 1316657 h 2407138"/>
                <a:gd name="connsiteX57" fmla="*/ 1988583 w 2407137"/>
                <a:gd name="connsiteY57" fmla="*/ 1309187 h 2407138"/>
                <a:gd name="connsiteX58" fmla="*/ 992036 w 2407137"/>
                <a:gd name="connsiteY58" fmla="*/ 1963517 h 2407138"/>
                <a:gd name="connsiteX59" fmla="*/ 1006629 w 2407137"/>
                <a:gd name="connsiteY59" fmla="*/ 1968061 h 2407138"/>
                <a:gd name="connsiteX60" fmla="*/ 932100 w 2407137"/>
                <a:gd name="connsiteY60" fmla="*/ 2246208 h 2407138"/>
                <a:gd name="connsiteX61" fmla="*/ 917308 w 2407137"/>
                <a:gd name="connsiteY61" fmla="*/ 2242405 h 2407138"/>
                <a:gd name="connsiteX62" fmla="*/ 1995178 w 2407137"/>
                <a:gd name="connsiteY62" fmla="*/ 1195933 h 2407138"/>
                <a:gd name="connsiteX63" fmla="*/ 2281649 w 2407137"/>
                <a:gd name="connsiteY63" fmla="*/ 1195933 h 2407138"/>
                <a:gd name="connsiteX64" fmla="*/ 2282034 w 2407137"/>
                <a:gd name="connsiteY64" fmla="*/ 1203569 h 2407138"/>
                <a:gd name="connsiteX65" fmla="*/ 2281649 w 2407137"/>
                <a:gd name="connsiteY65" fmla="*/ 1211206 h 2407138"/>
                <a:gd name="connsiteX66" fmla="*/ 1995745 w 2407137"/>
                <a:gd name="connsiteY66" fmla="*/ 1211206 h 2407138"/>
                <a:gd name="connsiteX67" fmla="*/ 1984731 w 2407137"/>
                <a:gd name="connsiteY67" fmla="*/ 1095284 h 2407138"/>
                <a:gd name="connsiteX68" fmla="*/ 2405186 w 2407137"/>
                <a:gd name="connsiteY68" fmla="*/ 1041144 h 2407138"/>
                <a:gd name="connsiteX69" fmla="*/ 2407137 w 2407137"/>
                <a:gd name="connsiteY69" fmla="*/ 1056290 h 2407138"/>
                <a:gd name="connsiteX70" fmla="*/ 1987080 w 2407137"/>
                <a:gd name="connsiteY70" fmla="*/ 1110379 h 2407138"/>
                <a:gd name="connsiteX71" fmla="*/ 892672 w 2407137"/>
                <a:gd name="connsiteY71" fmla="*/ 1928335 h 2407138"/>
                <a:gd name="connsiteX72" fmla="*/ 906611 w 2407137"/>
                <a:gd name="connsiteY72" fmla="*/ 1934590 h 2407138"/>
                <a:gd name="connsiteX73" fmla="*/ 743425 w 2407137"/>
                <a:gd name="connsiteY73" fmla="*/ 2325414 h 2407138"/>
                <a:gd name="connsiteX74" fmla="*/ 729331 w 2407137"/>
                <a:gd name="connsiteY74" fmla="*/ 2319529 h 2407138"/>
                <a:gd name="connsiteX75" fmla="*/ 802416 w 2407137"/>
                <a:gd name="connsiteY75" fmla="*/ 1883113 h 2407138"/>
                <a:gd name="connsiteX76" fmla="*/ 815877 w 2407137"/>
                <a:gd name="connsiteY76" fmla="*/ 1890344 h 2407138"/>
                <a:gd name="connsiteX77" fmla="*/ 671279 w 2407137"/>
                <a:gd name="connsiteY77" fmla="*/ 2140796 h 2407138"/>
                <a:gd name="connsiteX78" fmla="*/ 658223 w 2407137"/>
                <a:gd name="connsiteY78" fmla="*/ 2132863 h 2407138"/>
                <a:gd name="connsiteX79" fmla="*/ 1966260 w 2407137"/>
                <a:gd name="connsiteY79" fmla="*/ 991301 h 2407138"/>
                <a:gd name="connsiteX80" fmla="*/ 2242405 w 2407137"/>
                <a:gd name="connsiteY80" fmla="*/ 917309 h 2407138"/>
                <a:gd name="connsiteX81" fmla="*/ 2246208 w 2407137"/>
                <a:gd name="connsiteY81" fmla="*/ 932101 h 2407138"/>
                <a:gd name="connsiteX82" fmla="*/ 1969840 w 2407137"/>
                <a:gd name="connsiteY82" fmla="*/ 1006153 h 2407138"/>
                <a:gd name="connsiteX83" fmla="*/ 1932557 w 2407137"/>
                <a:gd name="connsiteY83" fmla="*/ 895779 h 2407138"/>
                <a:gd name="connsiteX84" fmla="*/ 2322203 w 2407137"/>
                <a:gd name="connsiteY84" fmla="*/ 735676 h 2407138"/>
                <a:gd name="connsiteX85" fmla="*/ 2328008 w 2407137"/>
                <a:gd name="connsiteY85" fmla="*/ 749803 h 2407138"/>
                <a:gd name="connsiteX86" fmla="*/ 1938504 w 2407137"/>
                <a:gd name="connsiteY86" fmla="*/ 909846 h 2407138"/>
                <a:gd name="connsiteX87" fmla="*/ 714051 w 2407137"/>
                <a:gd name="connsiteY87" fmla="*/ 1825286 h 2407138"/>
                <a:gd name="connsiteX88" fmla="*/ 726047 w 2407137"/>
                <a:gd name="connsiteY88" fmla="*/ 1834740 h 2407138"/>
                <a:gd name="connsiteX89" fmla="*/ 468748 w 2407137"/>
                <a:gd name="connsiteY89" fmla="*/ 2168094 h 2407138"/>
                <a:gd name="connsiteX90" fmla="*/ 456659 w 2407137"/>
                <a:gd name="connsiteY90" fmla="*/ 2158762 h 2407138"/>
                <a:gd name="connsiteX91" fmla="*/ 638245 w 2407137"/>
                <a:gd name="connsiteY91" fmla="*/ 1758093 h 2407138"/>
                <a:gd name="connsiteX92" fmla="*/ 644611 w 2407137"/>
                <a:gd name="connsiteY92" fmla="*/ 1765080 h 2407138"/>
                <a:gd name="connsiteX93" fmla="*/ 649147 w 2407137"/>
                <a:gd name="connsiteY93" fmla="*/ 1768790 h 2407138"/>
                <a:gd name="connsiteX94" fmla="*/ 446636 w 2407137"/>
                <a:gd name="connsiteY94" fmla="*/ 1971302 h 2407138"/>
                <a:gd name="connsiteX95" fmla="*/ 440978 w 2407137"/>
                <a:gd name="connsiteY95" fmla="*/ 1966159 h 2407138"/>
                <a:gd name="connsiteX96" fmla="*/ 435836 w 2407137"/>
                <a:gd name="connsiteY96" fmla="*/ 1960502 h 2407138"/>
                <a:gd name="connsiteX97" fmla="*/ 1884928 w 2407137"/>
                <a:gd name="connsiteY97" fmla="*/ 801368 h 2407138"/>
                <a:gd name="connsiteX98" fmla="*/ 2132863 w 2407137"/>
                <a:gd name="connsiteY98" fmla="*/ 658223 h 2407138"/>
                <a:gd name="connsiteX99" fmla="*/ 2140794 w 2407137"/>
                <a:gd name="connsiteY99" fmla="*/ 671279 h 2407138"/>
                <a:gd name="connsiteX100" fmla="*/ 1892773 w 2407137"/>
                <a:gd name="connsiteY100" fmla="*/ 814474 h 2407138"/>
                <a:gd name="connsiteX101" fmla="*/ 1828403 w 2407137"/>
                <a:gd name="connsiteY101" fmla="*/ 717325 h 2407138"/>
                <a:gd name="connsiteX102" fmla="*/ 2162987 w 2407137"/>
                <a:gd name="connsiteY102" fmla="*/ 462095 h 2407138"/>
                <a:gd name="connsiteX103" fmla="*/ 2172250 w 2407137"/>
                <a:gd name="connsiteY103" fmla="*/ 474239 h 2407138"/>
                <a:gd name="connsiteX104" fmla="*/ 1837666 w 2407137"/>
                <a:gd name="connsiteY104" fmla="*/ 729468 h 2407138"/>
                <a:gd name="connsiteX105" fmla="*/ 1833340 w 2407137"/>
                <a:gd name="connsiteY105" fmla="*/ 723163 h 2407138"/>
                <a:gd name="connsiteX106" fmla="*/ 234886 w 2407137"/>
                <a:gd name="connsiteY106" fmla="*/ 1932900 h 2407138"/>
                <a:gd name="connsiteX107" fmla="*/ 569471 w 2407137"/>
                <a:gd name="connsiteY107" fmla="*/ 1677670 h 2407138"/>
                <a:gd name="connsiteX108" fmla="*/ 573796 w 2407137"/>
                <a:gd name="connsiteY108" fmla="*/ 1683975 h 2407138"/>
                <a:gd name="connsiteX109" fmla="*/ 578735 w 2407137"/>
                <a:gd name="connsiteY109" fmla="*/ 1689813 h 2407138"/>
                <a:gd name="connsiteX110" fmla="*/ 244150 w 2407137"/>
                <a:gd name="connsiteY110" fmla="*/ 1945043 h 2407138"/>
                <a:gd name="connsiteX111" fmla="*/ 266342 w 2407137"/>
                <a:gd name="connsiteY111" fmla="*/ 1735860 h 2407138"/>
                <a:gd name="connsiteX112" fmla="*/ 514363 w 2407137"/>
                <a:gd name="connsiteY112" fmla="*/ 1592665 h 2407138"/>
                <a:gd name="connsiteX113" fmla="*/ 522208 w 2407137"/>
                <a:gd name="connsiteY113" fmla="*/ 1605770 h 2407138"/>
                <a:gd name="connsiteX114" fmla="*/ 274274 w 2407137"/>
                <a:gd name="connsiteY114" fmla="*/ 1748916 h 2407138"/>
                <a:gd name="connsiteX115" fmla="*/ 1960501 w 2407137"/>
                <a:gd name="connsiteY115" fmla="*/ 435837 h 2407138"/>
                <a:gd name="connsiteX116" fmla="*/ 1966159 w 2407137"/>
                <a:gd name="connsiteY116" fmla="*/ 440979 h 2407138"/>
                <a:gd name="connsiteX117" fmla="*/ 1971301 w 2407137"/>
                <a:gd name="connsiteY117" fmla="*/ 446637 h 2407138"/>
                <a:gd name="connsiteX118" fmla="*/ 1768891 w 2407137"/>
                <a:gd name="connsiteY118" fmla="*/ 649046 h 2407138"/>
                <a:gd name="connsiteX119" fmla="*/ 1762525 w 2407137"/>
                <a:gd name="connsiteY119" fmla="*/ 642058 h 2407138"/>
                <a:gd name="connsiteX120" fmla="*/ 1757990 w 2407137"/>
                <a:gd name="connsiteY120" fmla="*/ 638348 h 2407138"/>
                <a:gd name="connsiteX121" fmla="*/ 1938389 w 2407137"/>
                <a:gd name="connsiteY121" fmla="*/ 239045 h 2407138"/>
                <a:gd name="connsiteX122" fmla="*/ 1950479 w 2407137"/>
                <a:gd name="connsiteY122" fmla="*/ 248377 h 2407138"/>
                <a:gd name="connsiteX123" fmla="*/ 1693086 w 2407137"/>
                <a:gd name="connsiteY123" fmla="*/ 581852 h 2407138"/>
                <a:gd name="connsiteX124" fmla="*/ 1681090 w 2407137"/>
                <a:gd name="connsiteY124" fmla="*/ 572398 h 2407138"/>
                <a:gd name="connsiteX125" fmla="*/ 79129 w 2407137"/>
                <a:gd name="connsiteY125" fmla="*/ 1657336 h 2407138"/>
                <a:gd name="connsiteX126" fmla="*/ 468633 w 2407137"/>
                <a:gd name="connsiteY126" fmla="*/ 1497292 h 2407138"/>
                <a:gd name="connsiteX127" fmla="*/ 474580 w 2407137"/>
                <a:gd name="connsiteY127" fmla="*/ 1511360 h 2407138"/>
                <a:gd name="connsiteX128" fmla="*/ 84934 w 2407137"/>
                <a:gd name="connsiteY128" fmla="*/ 1671462 h 2407138"/>
                <a:gd name="connsiteX129" fmla="*/ 160929 w 2407137"/>
                <a:gd name="connsiteY129" fmla="*/ 1475039 h 2407138"/>
                <a:gd name="connsiteX130" fmla="*/ 437296 w 2407137"/>
                <a:gd name="connsiteY130" fmla="*/ 1400986 h 2407138"/>
                <a:gd name="connsiteX131" fmla="*/ 440876 w 2407137"/>
                <a:gd name="connsiteY131" fmla="*/ 1415837 h 2407138"/>
                <a:gd name="connsiteX132" fmla="*/ 164732 w 2407137"/>
                <a:gd name="connsiteY132" fmla="*/ 1489830 h 2407138"/>
                <a:gd name="connsiteX133" fmla="*/ 1735859 w 2407137"/>
                <a:gd name="connsiteY133" fmla="*/ 266344 h 2407138"/>
                <a:gd name="connsiteX134" fmla="*/ 1748915 w 2407137"/>
                <a:gd name="connsiteY134" fmla="*/ 274276 h 2407138"/>
                <a:gd name="connsiteX135" fmla="*/ 1604721 w 2407137"/>
                <a:gd name="connsiteY135" fmla="*/ 524026 h 2407138"/>
                <a:gd name="connsiteX136" fmla="*/ 1591261 w 2407137"/>
                <a:gd name="connsiteY136" fmla="*/ 516794 h 2407138"/>
                <a:gd name="connsiteX137" fmla="*/ 1663713 w 2407137"/>
                <a:gd name="connsiteY137" fmla="*/ 81725 h 2407138"/>
                <a:gd name="connsiteX138" fmla="*/ 1677806 w 2407137"/>
                <a:gd name="connsiteY138" fmla="*/ 87609 h 2407138"/>
                <a:gd name="connsiteX139" fmla="*/ 1514465 w 2407137"/>
                <a:gd name="connsiteY139" fmla="*/ 478804 h 2407138"/>
                <a:gd name="connsiteX140" fmla="*/ 1500526 w 2407137"/>
                <a:gd name="connsiteY140" fmla="*/ 472548 h 2407138"/>
                <a:gd name="connsiteX141" fmla="*/ 0 w 2407137"/>
                <a:gd name="connsiteY141" fmla="*/ 1350847 h 2407138"/>
                <a:gd name="connsiteX142" fmla="*/ 420056 w 2407137"/>
                <a:gd name="connsiteY142" fmla="*/ 1296759 h 2407138"/>
                <a:gd name="connsiteX143" fmla="*/ 422405 w 2407137"/>
                <a:gd name="connsiteY143" fmla="*/ 1311854 h 2407138"/>
                <a:gd name="connsiteX144" fmla="*/ 1951 w 2407137"/>
                <a:gd name="connsiteY144" fmla="*/ 1365994 h 2407138"/>
                <a:gd name="connsiteX145" fmla="*/ 125488 w 2407137"/>
                <a:gd name="connsiteY145" fmla="*/ 1195933 h 2407138"/>
                <a:gd name="connsiteX146" fmla="*/ 411391 w 2407137"/>
                <a:gd name="connsiteY146" fmla="*/ 1195933 h 2407138"/>
                <a:gd name="connsiteX147" fmla="*/ 411958 w 2407137"/>
                <a:gd name="connsiteY147" fmla="*/ 1211206 h 2407138"/>
                <a:gd name="connsiteX148" fmla="*/ 125488 w 2407137"/>
                <a:gd name="connsiteY148" fmla="*/ 1211206 h 2407138"/>
                <a:gd name="connsiteX149" fmla="*/ 125102 w 2407137"/>
                <a:gd name="connsiteY149" fmla="*/ 1203569 h 2407138"/>
                <a:gd name="connsiteX150" fmla="*/ 1475037 w 2407137"/>
                <a:gd name="connsiteY150" fmla="*/ 160931 h 2407138"/>
                <a:gd name="connsiteX151" fmla="*/ 1489829 w 2407137"/>
                <a:gd name="connsiteY151" fmla="*/ 164734 h 2407138"/>
                <a:gd name="connsiteX152" fmla="*/ 1415102 w 2407137"/>
                <a:gd name="connsiteY152" fmla="*/ 443621 h 2407138"/>
                <a:gd name="connsiteX153" fmla="*/ 1400508 w 2407137"/>
                <a:gd name="connsiteY153" fmla="*/ 439077 h 2407138"/>
                <a:gd name="connsiteX154" fmla="*/ 164732 w 2407137"/>
                <a:gd name="connsiteY154" fmla="*/ 917309 h 2407138"/>
                <a:gd name="connsiteX155" fmla="*/ 443620 w 2407137"/>
                <a:gd name="connsiteY155" fmla="*/ 992037 h 2407138"/>
                <a:gd name="connsiteX156" fmla="*/ 439076 w 2407137"/>
                <a:gd name="connsiteY156" fmla="*/ 1006630 h 2407138"/>
                <a:gd name="connsiteX157" fmla="*/ 160929 w 2407137"/>
                <a:gd name="connsiteY157" fmla="*/ 932101 h 2407138"/>
                <a:gd name="connsiteX158" fmla="*/ 1195932 w 2407137"/>
                <a:gd name="connsiteY158" fmla="*/ 125490 h 2407138"/>
                <a:gd name="connsiteX159" fmla="*/ 1203568 w 2407137"/>
                <a:gd name="connsiteY159" fmla="*/ 125104 h 2407138"/>
                <a:gd name="connsiteX160" fmla="*/ 1211205 w 2407137"/>
                <a:gd name="connsiteY160" fmla="*/ 125490 h 2407138"/>
                <a:gd name="connsiteX161" fmla="*/ 1211205 w 2407137"/>
                <a:gd name="connsiteY161" fmla="*/ 411392 h 2407138"/>
                <a:gd name="connsiteX162" fmla="*/ 1195932 w 2407137"/>
                <a:gd name="connsiteY162" fmla="*/ 411959 h 2407138"/>
                <a:gd name="connsiteX163" fmla="*/ 1357679 w 2407137"/>
                <a:gd name="connsiteY163" fmla="*/ 856 h 2407138"/>
                <a:gd name="connsiteX164" fmla="*/ 1372816 w 2407137"/>
                <a:gd name="connsiteY164" fmla="*/ 2893 h 2407138"/>
                <a:gd name="connsiteX165" fmla="*/ 1316657 w 2407137"/>
                <a:gd name="connsiteY165" fmla="*/ 420298 h 2407138"/>
                <a:gd name="connsiteX166" fmla="*/ 1309186 w 2407137"/>
                <a:gd name="connsiteY166" fmla="*/ 418554 h 2407138"/>
                <a:gd name="connsiteX167" fmla="*/ 1301520 w 2407137"/>
                <a:gd name="connsiteY167" fmla="*/ 418261 h 2407138"/>
                <a:gd name="connsiteX168" fmla="*/ 2893 w 2407137"/>
                <a:gd name="connsiteY168" fmla="*/ 1034322 h 2407138"/>
                <a:gd name="connsiteX169" fmla="*/ 420297 w 2407137"/>
                <a:gd name="connsiteY169" fmla="*/ 1090480 h 2407138"/>
                <a:gd name="connsiteX170" fmla="*/ 418554 w 2407137"/>
                <a:gd name="connsiteY170" fmla="*/ 1097951 h 2407138"/>
                <a:gd name="connsiteX171" fmla="*/ 418261 w 2407137"/>
                <a:gd name="connsiteY171" fmla="*/ 1105616 h 2407138"/>
                <a:gd name="connsiteX172" fmla="*/ 855 w 2407137"/>
                <a:gd name="connsiteY172" fmla="*/ 1049458 h 2407138"/>
                <a:gd name="connsiteX173" fmla="*/ 274274 w 2407137"/>
                <a:gd name="connsiteY173" fmla="*/ 658223 h 2407138"/>
                <a:gd name="connsiteX174" fmla="*/ 524025 w 2407137"/>
                <a:gd name="connsiteY174" fmla="*/ 802416 h 2407138"/>
                <a:gd name="connsiteX175" fmla="*/ 516793 w 2407137"/>
                <a:gd name="connsiteY175" fmla="*/ 815877 h 2407138"/>
                <a:gd name="connsiteX176" fmla="*/ 266342 w 2407137"/>
                <a:gd name="connsiteY176" fmla="*/ 671279 h 2407138"/>
                <a:gd name="connsiteX177" fmla="*/ 917308 w 2407137"/>
                <a:gd name="connsiteY177" fmla="*/ 164734 h 2407138"/>
                <a:gd name="connsiteX178" fmla="*/ 932100 w 2407137"/>
                <a:gd name="connsiteY178" fmla="*/ 160930 h 2407138"/>
                <a:gd name="connsiteX179" fmla="*/ 1006152 w 2407137"/>
                <a:gd name="connsiteY179" fmla="*/ 437297 h 2407138"/>
                <a:gd name="connsiteX180" fmla="*/ 991300 w 2407137"/>
                <a:gd name="connsiteY180" fmla="*/ 440877 h 2407138"/>
                <a:gd name="connsiteX181" fmla="*/ 1041143 w 2407137"/>
                <a:gd name="connsiteY181" fmla="*/ 1951 h 2407138"/>
                <a:gd name="connsiteX182" fmla="*/ 1056290 w 2407137"/>
                <a:gd name="connsiteY182" fmla="*/ 0 h 2407138"/>
                <a:gd name="connsiteX183" fmla="*/ 1110379 w 2407137"/>
                <a:gd name="connsiteY183" fmla="*/ 420056 h 2407138"/>
                <a:gd name="connsiteX184" fmla="*/ 1095283 w 2407137"/>
                <a:gd name="connsiteY184" fmla="*/ 422406 h 2407138"/>
                <a:gd name="connsiteX185" fmla="*/ 87609 w 2407137"/>
                <a:gd name="connsiteY185" fmla="*/ 729331 h 2407138"/>
                <a:gd name="connsiteX186" fmla="*/ 478803 w 2407137"/>
                <a:gd name="connsiteY186" fmla="*/ 892672 h 2407138"/>
                <a:gd name="connsiteX187" fmla="*/ 472547 w 2407137"/>
                <a:gd name="connsiteY187" fmla="*/ 906611 h 2407138"/>
                <a:gd name="connsiteX188" fmla="*/ 81723 w 2407137"/>
                <a:gd name="connsiteY188" fmla="*/ 743424 h 2407138"/>
                <a:gd name="connsiteX189" fmla="*/ 84666 w 2407137"/>
                <a:gd name="connsiteY189" fmla="*/ 736377 h 2407138"/>
                <a:gd name="connsiteX190" fmla="*/ 446636 w 2407137"/>
                <a:gd name="connsiteY190" fmla="*/ 435837 h 2407138"/>
                <a:gd name="connsiteX191" fmla="*/ 649045 w 2407137"/>
                <a:gd name="connsiteY191" fmla="*/ 638246 h 2407138"/>
                <a:gd name="connsiteX192" fmla="*/ 642057 w 2407137"/>
                <a:gd name="connsiteY192" fmla="*/ 644612 h 2407138"/>
                <a:gd name="connsiteX193" fmla="*/ 638347 w 2407137"/>
                <a:gd name="connsiteY193" fmla="*/ 649147 h 2407138"/>
                <a:gd name="connsiteX194" fmla="*/ 435836 w 2407137"/>
                <a:gd name="connsiteY194" fmla="*/ 446636 h 2407138"/>
                <a:gd name="connsiteX195" fmla="*/ 440978 w 2407137"/>
                <a:gd name="connsiteY195" fmla="*/ 440979 h 2407138"/>
                <a:gd name="connsiteX196" fmla="*/ 658223 w 2407137"/>
                <a:gd name="connsiteY196" fmla="*/ 274275 h 2407138"/>
                <a:gd name="connsiteX197" fmla="*/ 671279 w 2407137"/>
                <a:gd name="connsiteY197" fmla="*/ 266343 h 2407138"/>
                <a:gd name="connsiteX198" fmla="*/ 814473 w 2407137"/>
                <a:gd name="connsiteY198" fmla="*/ 514363 h 2407138"/>
                <a:gd name="connsiteX199" fmla="*/ 801367 w 2407137"/>
                <a:gd name="connsiteY199" fmla="*/ 522209 h 2407138"/>
                <a:gd name="connsiteX200" fmla="*/ 735676 w 2407137"/>
                <a:gd name="connsiteY200" fmla="*/ 84934 h 2407138"/>
                <a:gd name="connsiteX201" fmla="*/ 749802 w 2407137"/>
                <a:gd name="connsiteY201" fmla="*/ 79129 h 2407138"/>
                <a:gd name="connsiteX202" fmla="*/ 909846 w 2407137"/>
                <a:gd name="connsiteY202" fmla="*/ 468633 h 2407138"/>
                <a:gd name="connsiteX203" fmla="*/ 895778 w 2407137"/>
                <a:gd name="connsiteY203" fmla="*/ 474580 h 2407138"/>
                <a:gd name="connsiteX204" fmla="*/ 248376 w 2407137"/>
                <a:gd name="connsiteY204" fmla="*/ 456659 h 2407138"/>
                <a:gd name="connsiteX205" fmla="*/ 581852 w 2407137"/>
                <a:gd name="connsiteY205" fmla="*/ 714051 h 2407138"/>
                <a:gd name="connsiteX206" fmla="*/ 572397 w 2407137"/>
                <a:gd name="connsiteY206" fmla="*/ 726047 h 2407138"/>
                <a:gd name="connsiteX207" fmla="*/ 239044 w 2407137"/>
                <a:gd name="connsiteY207" fmla="*/ 468748 h 2407138"/>
                <a:gd name="connsiteX208" fmla="*/ 243710 w 2407137"/>
                <a:gd name="connsiteY208" fmla="*/ 462704 h 2407138"/>
                <a:gd name="connsiteX209" fmla="*/ 462094 w 2407137"/>
                <a:gd name="connsiteY209" fmla="*/ 244150 h 2407138"/>
                <a:gd name="connsiteX210" fmla="*/ 474238 w 2407137"/>
                <a:gd name="connsiteY210" fmla="*/ 234887 h 2407138"/>
                <a:gd name="connsiteX211" fmla="*/ 729468 w 2407137"/>
                <a:gd name="connsiteY211" fmla="*/ 569472 h 2407138"/>
                <a:gd name="connsiteX212" fmla="*/ 723162 w 2407137"/>
                <a:gd name="connsiteY212" fmla="*/ 573797 h 2407138"/>
                <a:gd name="connsiteX213" fmla="*/ 717325 w 2407137"/>
                <a:gd name="connsiteY213" fmla="*/ 578735 h 2407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</a:cxnLst>
              <a:rect l="l" t="t" r="r" b="b"/>
              <a:pathLst>
                <a:path w="2407137" h="2407138">
                  <a:moveTo>
                    <a:pt x="1677670" y="1837666"/>
                  </a:moveTo>
                  <a:lnTo>
                    <a:pt x="1683974" y="1833341"/>
                  </a:lnTo>
                  <a:lnTo>
                    <a:pt x="1689813" y="1828403"/>
                  </a:lnTo>
                  <a:lnTo>
                    <a:pt x="1945042" y="2162988"/>
                  </a:lnTo>
                  <a:lnTo>
                    <a:pt x="1932899" y="2172251"/>
                  </a:lnTo>
                  <a:close/>
                  <a:moveTo>
                    <a:pt x="1592663" y="1892774"/>
                  </a:moveTo>
                  <a:lnTo>
                    <a:pt x="1605769" y="1884929"/>
                  </a:lnTo>
                  <a:lnTo>
                    <a:pt x="1748914" y="2132863"/>
                  </a:lnTo>
                  <a:lnTo>
                    <a:pt x="1735858" y="2140795"/>
                  </a:lnTo>
                  <a:close/>
                  <a:moveTo>
                    <a:pt x="1768789" y="1757990"/>
                  </a:moveTo>
                  <a:lnTo>
                    <a:pt x="1971301" y="1960502"/>
                  </a:lnTo>
                  <a:lnTo>
                    <a:pt x="1966159" y="1966159"/>
                  </a:lnTo>
                  <a:lnTo>
                    <a:pt x="1960501" y="1971301"/>
                  </a:lnTo>
                  <a:lnTo>
                    <a:pt x="1758092" y="1768892"/>
                  </a:lnTo>
                  <a:lnTo>
                    <a:pt x="1765079" y="1762526"/>
                  </a:lnTo>
                  <a:close/>
                  <a:moveTo>
                    <a:pt x="1834740" y="1681091"/>
                  </a:moveTo>
                  <a:lnTo>
                    <a:pt x="2168093" y="1938389"/>
                  </a:lnTo>
                  <a:lnTo>
                    <a:pt x="2158761" y="1950479"/>
                  </a:lnTo>
                  <a:lnTo>
                    <a:pt x="1825285" y="1693086"/>
                  </a:lnTo>
                  <a:close/>
                  <a:moveTo>
                    <a:pt x="1497292" y="1938505"/>
                  </a:moveTo>
                  <a:lnTo>
                    <a:pt x="1511359" y="1932557"/>
                  </a:lnTo>
                  <a:lnTo>
                    <a:pt x="1671461" y="2322204"/>
                  </a:lnTo>
                  <a:lnTo>
                    <a:pt x="1657335" y="2328008"/>
                  </a:lnTo>
                  <a:close/>
                  <a:moveTo>
                    <a:pt x="1400984" y="1969841"/>
                  </a:moveTo>
                  <a:lnTo>
                    <a:pt x="1415837" y="1966261"/>
                  </a:lnTo>
                  <a:lnTo>
                    <a:pt x="1489829" y="2242404"/>
                  </a:lnTo>
                  <a:lnTo>
                    <a:pt x="1475037" y="2246208"/>
                  </a:lnTo>
                  <a:close/>
                  <a:moveTo>
                    <a:pt x="1890343" y="1591261"/>
                  </a:moveTo>
                  <a:lnTo>
                    <a:pt x="2140794" y="1735859"/>
                  </a:lnTo>
                  <a:lnTo>
                    <a:pt x="2132863" y="1748915"/>
                  </a:lnTo>
                  <a:lnTo>
                    <a:pt x="1883112" y="1604721"/>
                  </a:lnTo>
                  <a:close/>
                  <a:moveTo>
                    <a:pt x="1934589" y="1500527"/>
                  </a:moveTo>
                  <a:lnTo>
                    <a:pt x="2325413" y="1663714"/>
                  </a:lnTo>
                  <a:lnTo>
                    <a:pt x="2319529" y="1677807"/>
                  </a:lnTo>
                  <a:lnTo>
                    <a:pt x="1928334" y="1514465"/>
                  </a:lnTo>
                  <a:close/>
                  <a:moveTo>
                    <a:pt x="1296758" y="1987081"/>
                  </a:moveTo>
                  <a:lnTo>
                    <a:pt x="1311855" y="1984732"/>
                  </a:lnTo>
                  <a:lnTo>
                    <a:pt x="1365995" y="2405187"/>
                  </a:lnTo>
                  <a:lnTo>
                    <a:pt x="1350847" y="2407138"/>
                  </a:lnTo>
                  <a:close/>
                  <a:moveTo>
                    <a:pt x="1195932" y="1995746"/>
                  </a:moveTo>
                  <a:lnTo>
                    <a:pt x="1211204" y="1995179"/>
                  </a:lnTo>
                  <a:lnTo>
                    <a:pt x="1211204" y="2281649"/>
                  </a:lnTo>
                  <a:lnTo>
                    <a:pt x="1203568" y="2282034"/>
                  </a:lnTo>
                  <a:lnTo>
                    <a:pt x="1195932" y="2281649"/>
                  </a:lnTo>
                  <a:close/>
                  <a:moveTo>
                    <a:pt x="1968060" y="1400508"/>
                  </a:moveTo>
                  <a:lnTo>
                    <a:pt x="2246208" y="1475038"/>
                  </a:lnTo>
                  <a:lnTo>
                    <a:pt x="2242404" y="1489831"/>
                  </a:lnTo>
                  <a:lnTo>
                    <a:pt x="1963516" y="1415103"/>
                  </a:lnTo>
                  <a:close/>
                  <a:moveTo>
                    <a:pt x="1090481" y="1986840"/>
                  </a:moveTo>
                  <a:lnTo>
                    <a:pt x="1097951" y="1988584"/>
                  </a:lnTo>
                  <a:lnTo>
                    <a:pt x="1105617" y="1988876"/>
                  </a:lnTo>
                  <a:lnTo>
                    <a:pt x="1049458" y="2406281"/>
                  </a:lnTo>
                  <a:lnTo>
                    <a:pt x="1034322" y="2404245"/>
                  </a:lnTo>
                  <a:close/>
                  <a:moveTo>
                    <a:pt x="1988876" y="1301520"/>
                  </a:moveTo>
                  <a:lnTo>
                    <a:pt x="2406281" y="1357679"/>
                  </a:lnTo>
                  <a:lnTo>
                    <a:pt x="2404244" y="1372815"/>
                  </a:lnTo>
                  <a:lnTo>
                    <a:pt x="1986840" y="1316657"/>
                  </a:lnTo>
                  <a:lnTo>
                    <a:pt x="1988583" y="1309187"/>
                  </a:lnTo>
                  <a:close/>
                  <a:moveTo>
                    <a:pt x="992036" y="1963517"/>
                  </a:moveTo>
                  <a:lnTo>
                    <a:pt x="1006629" y="1968061"/>
                  </a:lnTo>
                  <a:lnTo>
                    <a:pt x="932100" y="2246208"/>
                  </a:lnTo>
                  <a:lnTo>
                    <a:pt x="917308" y="2242405"/>
                  </a:lnTo>
                  <a:close/>
                  <a:moveTo>
                    <a:pt x="1995178" y="1195933"/>
                  </a:moveTo>
                  <a:lnTo>
                    <a:pt x="2281649" y="1195933"/>
                  </a:lnTo>
                  <a:lnTo>
                    <a:pt x="2282034" y="1203569"/>
                  </a:lnTo>
                  <a:lnTo>
                    <a:pt x="2281649" y="1211206"/>
                  </a:lnTo>
                  <a:lnTo>
                    <a:pt x="1995745" y="1211206"/>
                  </a:lnTo>
                  <a:close/>
                  <a:moveTo>
                    <a:pt x="1984731" y="1095284"/>
                  </a:moveTo>
                  <a:lnTo>
                    <a:pt x="2405186" y="1041144"/>
                  </a:lnTo>
                  <a:lnTo>
                    <a:pt x="2407137" y="1056290"/>
                  </a:lnTo>
                  <a:lnTo>
                    <a:pt x="1987080" y="1110379"/>
                  </a:lnTo>
                  <a:close/>
                  <a:moveTo>
                    <a:pt x="892672" y="1928335"/>
                  </a:moveTo>
                  <a:lnTo>
                    <a:pt x="906611" y="1934590"/>
                  </a:lnTo>
                  <a:lnTo>
                    <a:pt x="743425" y="2325414"/>
                  </a:lnTo>
                  <a:lnTo>
                    <a:pt x="729331" y="2319529"/>
                  </a:lnTo>
                  <a:close/>
                  <a:moveTo>
                    <a:pt x="802416" y="1883113"/>
                  </a:moveTo>
                  <a:lnTo>
                    <a:pt x="815877" y="1890344"/>
                  </a:lnTo>
                  <a:lnTo>
                    <a:pt x="671279" y="2140796"/>
                  </a:lnTo>
                  <a:lnTo>
                    <a:pt x="658223" y="2132863"/>
                  </a:lnTo>
                  <a:close/>
                  <a:moveTo>
                    <a:pt x="1966260" y="991301"/>
                  </a:moveTo>
                  <a:lnTo>
                    <a:pt x="2242405" y="917309"/>
                  </a:lnTo>
                  <a:lnTo>
                    <a:pt x="2246208" y="932101"/>
                  </a:lnTo>
                  <a:lnTo>
                    <a:pt x="1969840" y="1006153"/>
                  </a:lnTo>
                  <a:close/>
                  <a:moveTo>
                    <a:pt x="1932557" y="895779"/>
                  </a:moveTo>
                  <a:lnTo>
                    <a:pt x="2322203" y="735676"/>
                  </a:lnTo>
                  <a:lnTo>
                    <a:pt x="2328008" y="749803"/>
                  </a:lnTo>
                  <a:lnTo>
                    <a:pt x="1938504" y="909846"/>
                  </a:lnTo>
                  <a:close/>
                  <a:moveTo>
                    <a:pt x="714051" y="1825286"/>
                  </a:moveTo>
                  <a:lnTo>
                    <a:pt x="726047" y="1834740"/>
                  </a:lnTo>
                  <a:lnTo>
                    <a:pt x="468748" y="2168094"/>
                  </a:lnTo>
                  <a:lnTo>
                    <a:pt x="456659" y="2158762"/>
                  </a:lnTo>
                  <a:close/>
                  <a:moveTo>
                    <a:pt x="638245" y="1758093"/>
                  </a:moveTo>
                  <a:lnTo>
                    <a:pt x="644611" y="1765080"/>
                  </a:lnTo>
                  <a:lnTo>
                    <a:pt x="649147" y="1768790"/>
                  </a:lnTo>
                  <a:lnTo>
                    <a:pt x="446636" y="1971302"/>
                  </a:lnTo>
                  <a:lnTo>
                    <a:pt x="440978" y="1966159"/>
                  </a:lnTo>
                  <a:lnTo>
                    <a:pt x="435836" y="1960502"/>
                  </a:lnTo>
                  <a:close/>
                  <a:moveTo>
                    <a:pt x="1884928" y="801368"/>
                  </a:moveTo>
                  <a:lnTo>
                    <a:pt x="2132863" y="658223"/>
                  </a:lnTo>
                  <a:lnTo>
                    <a:pt x="2140794" y="671279"/>
                  </a:lnTo>
                  <a:lnTo>
                    <a:pt x="1892773" y="814474"/>
                  </a:lnTo>
                  <a:close/>
                  <a:moveTo>
                    <a:pt x="1828403" y="717325"/>
                  </a:moveTo>
                  <a:lnTo>
                    <a:pt x="2162987" y="462095"/>
                  </a:lnTo>
                  <a:lnTo>
                    <a:pt x="2172250" y="474239"/>
                  </a:lnTo>
                  <a:lnTo>
                    <a:pt x="1837666" y="729468"/>
                  </a:lnTo>
                  <a:lnTo>
                    <a:pt x="1833340" y="723163"/>
                  </a:lnTo>
                  <a:close/>
                  <a:moveTo>
                    <a:pt x="234886" y="1932900"/>
                  </a:moveTo>
                  <a:lnTo>
                    <a:pt x="569471" y="1677670"/>
                  </a:lnTo>
                  <a:lnTo>
                    <a:pt x="573796" y="1683975"/>
                  </a:lnTo>
                  <a:lnTo>
                    <a:pt x="578735" y="1689813"/>
                  </a:lnTo>
                  <a:lnTo>
                    <a:pt x="244150" y="1945043"/>
                  </a:lnTo>
                  <a:close/>
                  <a:moveTo>
                    <a:pt x="266342" y="1735860"/>
                  </a:moveTo>
                  <a:lnTo>
                    <a:pt x="514363" y="1592665"/>
                  </a:lnTo>
                  <a:lnTo>
                    <a:pt x="522208" y="1605770"/>
                  </a:lnTo>
                  <a:lnTo>
                    <a:pt x="274274" y="1748916"/>
                  </a:lnTo>
                  <a:close/>
                  <a:moveTo>
                    <a:pt x="1960501" y="435837"/>
                  </a:moveTo>
                  <a:lnTo>
                    <a:pt x="1966159" y="440979"/>
                  </a:lnTo>
                  <a:lnTo>
                    <a:pt x="1971301" y="446637"/>
                  </a:lnTo>
                  <a:lnTo>
                    <a:pt x="1768891" y="649046"/>
                  </a:lnTo>
                  <a:lnTo>
                    <a:pt x="1762525" y="642058"/>
                  </a:lnTo>
                  <a:lnTo>
                    <a:pt x="1757990" y="638348"/>
                  </a:lnTo>
                  <a:close/>
                  <a:moveTo>
                    <a:pt x="1938389" y="239045"/>
                  </a:moveTo>
                  <a:lnTo>
                    <a:pt x="1950479" y="248377"/>
                  </a:lnTo>
                  <a:lnTo>
                    <a:pt x="1693086" y="581852"/>
                  </a:lnTo>
                  <a:lnTo>
                    <a:pt x="1681090" y="572398"/>
                  </a:lnTo>
                  <a:close/>
                  <a:moveTo>
                    <a:pt x="79129" y="1657336"/>
                  </a:moveTo>
                  <a:lnTo>
                    <a:pt x="468633" y="1497292"/>
                  </a:lnTo>
                  <a:lnTo>
                    <a:pt x="474580" y="1511360"/>
                  </a:lnTo>
                  <a:lnTo>
                    <a:pt x="84934" y="1671462"/>
                  </a:lnTo>
                  <a:close/>
                  <a:moveTo>
                    <a:pt x="160929" y="1475039"/>
                  </a:moveTo>
                  <a:lnTo>
                    <a:pt x="437296" y="1400986"/>
                  </a:lnTo>
                  <a:lnTo>
                    <a:pt x="440876" y="1415837"/>
                  </a:lnTo>
                  <a:lnTo>
                    <a:pt x="164732" y="1489830"/>
                  </a:lnTo>
                  <a:close/>
                  <a:moveTo>
                    <a:pt x="1735859" y="266344"/>
                  </a:moveTo>
                  <a:lnTo>
                    <a:pt x="1748915" y="274276"/>
                  </a:lnTo>
                  <a:lnTo>
                    <a:pt x="1604721" y="524026"/>
                  </a:lnTo>
                  <a:lnTo>
                    <a:pt x="1591261" y="516794"/>
                  </a:lnTo>
                  <a:close/>
                  <a:moveTo>
                    <a:pt x="1663713" y="81725"/>
                  </a:moveTo>
                  <a:lnTo>
                    <a:pt x="1677806" y="87609"/>
                  </a:lnTo>
                  <a:lnTo>
                    <a:pt x="1514465" y="478804"/>
                  </a:lnTo>
                  <a:lnTo>
                    <a:pt x="1500526" y="472548"/>
                  </a:lnTo>
                  <a:close/>
                  <a:moveTo>
                    <a:pt x="0" y="1350847"/>
                  </a:moveTo>
                  <a:lnTo>
                    <a:pt x="420056" y="1296759"/>
                  </a:lnTo>
                  <a:lnTo>
                    <a:pt x="422405" y="1311854"/>
                  </a:lnTo>
                  <a:lnTo>
                    <a:pt x="1951" y="1365994"/>
                  </a:lnTo>
                  <a:close/>
                  <a:moveTo>
                    <a:pt x="125488" y="1195933"/>
                  </a:moveTo>
                  <a:lnTo>
                    <a:pt x="411391" y="1195933"/>
                  </a:lnTo>
                  <a:lnTo>
                    <a:pt x="411958" y="1211206"/>
                  </a:lnTo>
                  <a:lnTo>
                    <a:pt x="125488" y="1211206"/>
                  </a:lnTo>
                  <a:lnTo>
                    <a:pt x="125102" y="1203569"/>
                  </a:lnTo>
                  <a:close/>
                  <a:moveTo>
                    <a:pt x="1475037" y="160931"/>
                  </a:moveTo>
                  <a:lnTo>
                    <a:pt x="1489829" y="164734"/>
                  </a:lnTo>
                  <a:lnTo>
                    <a:pt x="1415102" y="443621"/>
                  </a:lnTo>
                  <a:lnTo>
                    <a:pt x="1400508" y="439077"/>
                  </a:lnTo>
                  <a:close/>
                  <a:moveTo>
                    <a:pt x="164732" y="917309"/>
                  </a:moveTo>
                  <a:lnTo>
                    <a:pt x="443620" y="992037"/>
                  </a:lnTo>
                  <a:lnTo>
                    <a:pt x="439076" y="1006630"/>
                  </a:lnTo>
                  <a:lnTo>
                    <a:pt x="160929" y="932101"/>
                  </a:lnTo>
                  <a:close/>
                  <a:moveTo>
                    <a:pt x="1195932" y="125490"/>
                  </a:moveTo>
                  <a:lnTo>
                    <a:pt x="1203568" y="125104"/>
                  </a:lnTo>
                  <a:lnTo>
                    <a:pt x="1211205" y="125490"/>
                  </a:lnTo>
                  <a:lnTo>
                    <a:pt x="1211205" y="411392"/>
                  </a:lnTo>
                  <a:lnTo>
                    <a:pt x="1195932" y="411959"/>
                  </a:lnTo>
                  <a:close/>
                  <a:moveTo>
                    <a:pt x="1357679" y="856"/>
                  </a:moveTo>
                  <a:lnTo>
                    <a:pt x="1372816" y="2893"/>
                  </a:lnTo>
                  <a:lnTo>
                    <a:pt x="1316657" y="420298"/>
                  </a:lnTo>
                  <a:lnTo>
                    <a:pt x="1309186" y="418554"/>
                  </a:lnTo>
                  <a:lnTo>
                    <a:pt x="1301520" y="418261"/>
                  </a:lnTo>
                  <a:close/>
                  <a:moveTo>
                    <a:pt x="2893" y="1034322"/>
                  </a:moveTo>
                  <a:lnTo>
                    <a:pt x="420297" y="1090480"/>
                  </a:lnTo>
                  <a:lnTo>
                    <a:pt x="418554" y="1097951"/>
                  </a:lnTo>
                  <a:lnTo>
                    <a:pt x="418261" y="1105616"/>
                  </a:lnTo>
                  <a:lnTo>
                    <a:pt x="855" y="1049458"/>
                  </a:lnTo>
                  <a:close/>
                  <a:moveTo>
                    <a:pt x="274274" y="658223"/>
                  </a:moveTo>
                  <a:lnTo>
                    <a:pt x="524025" y="802416"/>
                  </a:lnTo>
                  <a:lnTo>
                    <a:pt x="516793" y="815877"/>
                  </a:lnTo>
                  <a:lnTo>
                    <a:pt x="266342" y="671279"/>
                  </a:lnTo>
                  <a:close/>
                  <a:moveTo>
                    <a:pt x="917308" y="164734"/>
                  </a:moveTo>
                  <a:lnTo>
                    <a:pt x="932100" y="160930"/>
                  </a:lnTo>
                  <a:lnTo>
                    <a:pt x="1006152" y="437297"/>
                  </a:lnTo>
                  <a:lnTo>
                    <a:pt x="991300" y="440877"/>
                  </a:lnTo>
                  <a:close/>
                  <a:moveTo>
                    <a:pt x="1041143" y="1951"/>
                  </a:moveTo>
                  <a:lnTo>
                    <a:pt x="1056290" y="0"/>
                  </a:lnTo>
                  <a:lnTo>
                    <a:pt x="1110379" y="420056"/>
                  </a:lnTo>
                  <a:lnTo>
                    <a:pt x="1095283" y="422406"/>
                  </a:lnTo>
                  <a:close/>
                  <a:moveTo>
                    <a:pt x="87609" y="729331"/>
                  </a:moveTo>
                  <a:lnTo>
                    <a:pt x="478803" y="892672"/>
                  </a:lnTo>
                  <a:lnTo>
                    <a:pt x="472547" y="906611"/>
                  </a:lnTo>
                  <a:lnTo>
                    <a:pt x="81723" y="743424"/>
                  </a:lnTo>
                  <a:lnTo>
                    <a:pt x="84666" y="736377"/>
                  </a:lnTo>
                  <a:close/>
                  <a:moveTo>
                    <a:pt x="446636" y="435837"/>
                  </a:moveTo>
                  <a:lnTo>
                    <a:pt x="649045" y="638246"/>
                  </a:lnTo>
                  <a:lnTo>
                    <a:pt x="642057" y="644612"/>
                  </a:lnTo>
                  <a:lnTo>
                    <a:pt x="638347" y="649147"/>
                  </a:lnTo>
                  <a:lnTo>
                    <a:pt x="435836" y="446636"/>
                  </a:lnTo>
                  <a:lnTo>
                    <a:pt x="440978" y="440979"/>
                  </a:lnTo>
                  <a:close/>
                  <a:moveTo>
                    <a:pt x="658223" y="274275"/>
                  </a:moveTo>
                  <a:lnTo>
                    <a:pt x="671279" y="266343"/>
                  </a:lnTo>
                  <a:lnTo>
                    <a:pt x="814473" y="514363"/>
                  </a:lnTo>
                  <a:lnTo>
                    <a:pt x="801367" y="522209"/>
                  </a:lnTo>
                  <a:close/>
                  <a:moveTo>
                    <a:pt x="735676" y="84934"/>
                  </a:moveTo>
                  <a:lnTo>
                    <a:pt x="749802" y="79129"/>
                  </a:lnTo>
                  <a:lnTo>
                    <a:pt x="909846" y="468633"/>
                  </a:lnTo>
                  <a:lnTo>
                    <a:pt x="895778" y="474580"/>
                  </a:lnTo>
                  <a:close/>
                  <a:moveTo>
                    <a:pt x="248376" y="456659"/>
                  </a:moveTo>
                  <a:lnTo>
                    <a:pt x="581852" y="714051"/>
                  </a:lnTo>
                  <a:lnTo>
                    <a:pt x="572397" y="726047"/>
                  </a:lnTo>
                  <a:lnTo>
                    <a:pt x="239044" y="468748"/>
                  </a:lnTo>
                  <a:lnTo>
                    <a:pt x="243710" y="462704"/>
                  </a:lnTo>
                  <a:close/>
                  <a:moveTo>
                    <a:pt x="462094" y="244150"/>
                  </a:moveTo>
                  <a:lnTo>
                    <a:pt x="474238" y="234887"/>
                  </a:lnTo>
                  <a:lnTo>
                    <a:pt x="729468" y="569472"/>
                  </a:lnTo>
                  <a:lnTo>
                    <a:pt x="723162" y="573797"/>
                  </a:lnTo>
                  <a:lnTo>
                    <a:pt x="717325" y="578735"/>
                  </a:lnTo>
                  <a:close/>
                </a:path>
              </a:pathLst>
            </a:custGeom>
            <a:gradFill>
              <a:gsLst>
                <a:gs pos="90000">
                  <a:srgbClr val="C00000"/>
                </a:gs>
                <a:gs pos="30000">
                  <a:srgbClr val="FF0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 b="1">
                <a:solidFill>
                  <a:srgbClr val="FFFCE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8737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">
        <p15:prstTrans prst="drap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8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1806997" y="3946041"/>
            <a:ext cx="172354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zh-CN" altLang="en-US" sz="6000" dirty="0" smtClean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造字工房尚雅（非商用）常规体" pitchFamily="50" charset="-122"/>
                <a:ea typeface="造字工房尚雅（非商用）常规体" pitchFamily="50" charset="-122"/>
              </a:rPr>
              <a:t>目录</a:t>
            </a:r>
            <a:endParaRPr lang="zh-CN" altLang="en-US" sz="6000" dirty="0"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atin typeface="造字工房尚雅（非商用）常规体" pitchFamily="50" charset="-122"/>
              <a:ea typeface="造字工房尚雅（非商用）常规体" pitchFamily="50" charset="-122"/>
            </a:endParaRPr>
          </a:p>
        </p:txBody>
      </p:sp>
      <p:sp>
        <p:nvSpPr>
          <p:cNvPr id="6" name="圆角矩形 5"/>
          <p:cNvSpPr/>
          <p:nvPr/>
        </p:nvSpPr>
        <p:spPr bwMode="auto">
          <a:xfrm>
            <a:off x="5323572" y="1480084"/>
            <a:ext cx="630382" cy="632873"/>
          </a:xfrm>
          <a:prstGeom prst="roundRect">
            <a:avLst/>
          </a:prstGeom>
          <a:gradFill>
            <a:gsLst>
              <a:gs pos="0">
                <a:srgbClr val="FF3302"/>
              </a:gs>
              <a:gs pos="100000">
                <a:srgbClr val="CB08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dirty="0">
                <a:gradFill>
                  <a:gsLst>
                    <a:gs pos="0">
                      <a:srgbClr val="FFFDEF"/>
                    </a:gs>
                    <a:gs pos="50000">
                      <a:srgbClr val="FEF497"/>
                    </a:gs>
                    <a:gs pos="100000">
                      <a:srgbClr val="FFFDEF"/>
                    </a:gs>
                  </a:gsLst>
                  <a:lin ang="5400000" scaled="1"/>
                </a:gradFill>
                <a:latin typeface="Impact" panose="020B0806030902050204" pitchFamily="34" charset="0"/>
                <a:ea typeface="造字工房尚雅（非商用）常规体" pitchFamily="50" charset="-122"/>
              </a:rPr>
              <a:t>1</a:t>
            </a:r>
            <a:endParaRPr lang="zh-CN" altLang="en-US" sz="3200" dirty="0">
              <a:gradFill>
                <a:gsLst>
                  <a:gs pos="0">
                    <a:srgbClr val="FFFDEF"/>
                  </a:gs>
                  <a:gs pos="50000">
                    <a:srgbClr val="FEF497"/>
                  </a:gs>
                  <a:gs pos="100000">
                    <a:srgbClr val="FFFDEF"/>
                  </a:gs>
                </a:gsLst>
                <a:lin ang="5400000" scaled="1"/>
              </a:gradFill>
              <a:latin typeface="Impact" panose="020B0806030902050204" pitchFamily="34" charset="0"/>
              <a:ea typeface="造字工房尚雅（非商用）常规体" pitchFamily="50" charset="-122"/>
            </a:endParaRPr>
          </a:p>
        </p:txBody>
      </p:sp>
      <p:sp>
        <p:nvSpPr>
          <p:cNvPr id="7" name="TextBox 38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6264891" y="1507079"/>
            <a:ext cx="4869166" cy="578882"/>
          </a:xfrm>
          <a:prstGeom prst="roundRect">
            <a:avLst/>
          </a:prstGeom>
          <a:noFill/>
          <a:ln w="9525">
            <a:solidFill>
              <a:srgbClr val="FF330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800" b="1" dirty="0" smtClean="0">
                <a:gradFill>
                  <a:gsLst>
                    <a:gs pos="0">
                      <a:srgbClr val="FF3302"/>
                    </a:gs>
                    <a:gs pos="100000">
                      <a:srgbClr val="CB0800"/>
                    </a:gs>
                  </a:gsLst>
                  <a:lin ang="5400000" scaled="1"/>
                </a:gradFill>
                <a:latin typeface="造字工房尚雅（非商用）常规体" pitchFamily="50" charset="-122"/>
                <a:ea typeface="造字工房尚雅（非商用）常规体" pitchFamily="50" charset="-122"/>
              </a:rPr>
              <a:t>什么是扫黑除恶</a:t>
            </a:r>
            <a:endParaRPr lang="zh-CN" altLang="en-US" sz="2800" dirty="0">
              <a:gradFill>
                <a:gsLst>
                  <a:gs pos="0">
                    <a:srgbClr val="FF3302"/>
                  </a:gs>
                  <a:gs pos="100000">
                    <a:srgbClr val="CB0800"/>
                  </a:gs>
                </a:gsLst>
                <a:lin ang="5400000" scaled="1"/>
              </a:gradFill>
              <a:latin typeface="造字工房尚雅（非商用）常规体" pitchFamily="50" charset="-122"/>
              <a:ea typeface="造字工房尚雅（非商用）常规体" pitchFamily="50" charset="-122"/>
            </a:endParaRPr>
          </a:p>
        </p:txBody>
      </p:sp>
      <p:sp>
        <p:nvSpPr>
          <p:cNvPr id="8" name="圆角矩形 7"/>
          <p:cNvSpPr/>
          <p:nvPr/>
        </p:nvSpPr>
        <p:spPr bwMode="auto">
          <a:xfrm>
            <a:off x="5323572" y="2926903"/>
            <a:ext cx="630382" cy="632873"/>
          </a:xfrm>
          <a:prstGeom prst="roundRect">
            <a:avLst/>
          </a:prstGeom>
          <a:gradFill>
            <a:gsLst>
              <a:gs pos="0">
                <a:srgbClr val="FF3302"/>
              </a:gs>
              <a:gs pos="100000">
                <a:srgbClr val="CB08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dirty="0">
                <a:gradFill>
                  <a:gsLst>
                    <a:gs pos="0">
                      <a:srgbClr val="FFFDEF"/>
                    </a:gs>
                    <a:gs pos="50000">
                      <a:srgbClr val="FEF497"/>
                    </a:gs>
                    <a:gs pos="100000">
                      <a:srgbClr val="FFFDEF"/>
                    </a:gs>
                  </a:gsLst>
                  <a:lin ang="5400000" scaled="1"/>
                </a:gradFill>
                <a:latin typeface="Impact" panose="020B0806030902050204" pitchFamily="34" charset="0"/>
                <a:ea typeface="造字工房尚雅（非商用）常规体" pitchFamily="50" charset="-122"/>
              </a:rPr>
              <a:t>2</a:t>
            </a:r>
            <a:endParaRPr lang="zh-CN" altLang="en-US" sz="3200" dirty="0">
              <a:gradFill>
                <a:gsLst>
                  <a:gs pos="0">
                    <a:srgbClr val="FFFDEF"/>
                  </a:gs>
                  <a:gs pos="50000">
                    <a:srgbClr val="FEF497"/>
                  </a:gs>
                  <a:gs pos="100000">
                    <a:srgbClr val="FFFDEF"/>
                  </a:gs>
                </a:gsLst>
                <a:lin ang="5400000" scaled="1"/>
              </a:gradFill>
              <a:latin typeface="Impact" panose="020B0806030902050204" pitchFamily="34" charset="0"/>
              <a:ea typeface="造字工房尚雅（非商用）常规体" pitchFamily="50" charset="-122"/>
            </a:endParaRPr>
          </a:p>
        </p:txBody>
      </p:sp>
      <p:sp>
        <p:nvSpPr>
          <p:cNvPr id="9" name="TextBox 38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6264891" y="2926903"/>
            <a:ext cx="4869166" cy="578882"/>
          </a:xfrm>
          <a:prstGeom prst="roundRect">
            <a:avLst/>
          </a:prstGeom>
          <a:noFill/>
          <a:ln w="9525">
            <a:solidFill>
              <a:srgbClr val="FF330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800" b="1" dirty="0">
                <a:gradFill>
                  <a:gsLst>
                    <a:gs pos="0">
                      <a:srgbClr val="FF3302"/>
                    </a:gs>
                    <a:gs pos="100000">
                      <a:srgbClr val="CB0800"/>
                    </a:gs>
                  </a:gsLst>
                  <a:lin ang="5400000" scaled="1"/>
                </a:gradFill>
                <a:latin typeface="造字工房尚雅（非商用）常规体" pitchFamily="50" charset="-122"/>
                <a:ea typeface="造字工房尚雅（非商用）常规体" pitchFamily="50" charset="-122"/>
              </a:rPr>
              <a:t>十类违法犯罪活动</a:t>
            </a:r>
          </a:p>
        </p:txBody>
      </p:sp>
      <p:sp>
        <p:nvSpPr>
          <p:cNvPr id="10" name="圆角矩形 9"/>
          <p:cNvSpPr/>
          <p:nvPr/>
        </p:nvSpPr>
        <p:spPr bwMode="auto">
          <a:xfrm>
            <a:off x="5323572" y="4392196"/>
            <a:ext cx="630382" cy="632873"/>
          </a:xfrm>
          <a:prstGeom prst="roundRect">
            <a:avLst/>
          </a:prstGeom>
          <a:gradFill>
            <a:gsLst>
              <a:gs pos="0">
                <a:srgbClr val="FF3302"/>
              </a:gs>
              <a:gs pos="100000">
                <a:srgbClr val="CB08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dirty="0">
                <a:gradFill>
                  <a:gsLst>
                    <a:gs pos="0">
                      <a:srgbClr val="FFFDEF"/>
                    </a:gs>
                    <a:gs pos="50000">
                      <a:srgbClr val="FEF497"/>
                    </a:gs>
                    <a:gs pos="100000">
                      <a:srgbClr val="FFFDEF"/>
                    </a:gs>
                  </a:gsLst>
                  <a:lin ang="5400000" scaled="1"/>
                </a:gradFill>
                <a:latin typeface="Impact" panose="020B0806030902050204" pitchFamily="34" charset="0"/>
                <a:ea typeface="造字工房尚雅（非商用）常规体" pitchFamily="50" charset="-122"/>
              </a:rPr>
              <a:t>3</a:t>
            </a:r>
            <a:endParaRPr lang="zh-CN" altLang="en-US" sz="3200" dirty="0">
              <a:gradFill>
                <a:gsLst>
                  <a:gs pos="0">
                    <a:srgbClr val="FFFDEF"/>
                  </a:gs>
                  <a:gs pos="50000">
                    <a:srgbClr val="FEF497"/>
                  </a:gs>
                  <a:gs pos="100000">
                    <a:srgbClr val="FFFDEF"/>
                  </a:gs>
                </a:gsLst>
                <a:lin ang="5400000" scaled="1"/>
              </a:gradFill>
              <a:latin typeface="Impact" panose="020B0806030902050204" pitchFamily="34" charset="0"/>
              <a:ea typeface="造字工房尚雅（非商用）常规体" pitchFamily="50" charset="-122"/>
            </a:endParaRPr>
          </a:p>
        </p:txBody>
      </p:sp>
      <p:sp>
        <p:nvSpPr>
          <p:cNvPr id="11" name="TextBox 38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6264891" y="4419191"/>
            <a:ext cx="4869166" cy="578882"/>
          </a:xfrm>
          <a:prstGeom prst="roundRect">
            <a:avLst/>
          </a:prstGeom>
          <a:noFill/>
          <a:ln w="9525">
            <a:solidFill>
              <a:srgbClr val="FF330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800" b="1" dirty="0" smtClean="0">
                <a:gradFill>
                  <a:gsLst>
                    <a:gs pos="0">
                      <a:srgbClr val="FF3302"/>
                    </a:gs>
                    <a:gs pos="100000">
                      <a:srgbClr val="CB0800"/>
                    </a:gs>
                  </a:gsLst>
                  <a:lin ang="5400000" scaled="1"/>
                </a:gradFill>
                <a:latin typeface="造字工房尚雅（非商用）常规体" pitchFamily="50" charset="-122"/>
                <a:ea typeface="造字工房尚雅（非商用）常规体" pitchFamily="50" charset="-122"/>
              </a:rPr>
              <a:t>扫黑除恶</a:t>
            </a:r>
            <a:r>
              <a:rPr lang="en-US" altLang="zh-CN" sz="2800" b="1" dirty="0" smtClean="0">
                <a:gradFill>
                  <a:gsLst>
                    <a:gs pos="0">
                      <a:srgbClr val="FF3302"/>
                    </a:gs>
                    <a:gs pos="100000">
                      <a:srgbClr val="CB0800"/>
                    </a:gs>
                  </a:gsLst>
                  <a:lin ang="5400000" scaled="1"/>
                </a:gradFill>
                <a:latin typeface="造字工房尚雅（非商用）常规体" pitchFamily="50" charset="-122"/>
                <a:ea typeface="造字工房尚雅（非商用）常规体" pitchFamily="50" charset="-122"/>
              </a:rPr>
              <a:t>——</a:t>
            </a:r>
            <a:r>
              <a:rPr lang="zh-CN" altLang="en-US" sz="2800" b="1" dirty="0" smtClean="0">
                <a:gradFill>
                  <a:gsLst>
                    <a:gs pos="0">
                      <a:srgbClr val="FF3302"/>
                    </a:gs>
                    <a:gs pos="100000">
                      <a:srgbClr val="CB0800"/>
                    </a:gs>
                  </a:gsLst>
                  <a:lin ang="5400000" scaled="1"/>
                </a:gradFill>
                <a:latin typeface="造字工房尚雅（非商用）常规体" pitchFamily="50" charset="-122"/>
                <a:ea typeface="造字工房尚雅（非商用）常规体" pitchFamily="50" charset="-122"/>
              </a:rPr>
              <a:t>校园欺凌</a:t>
            </a:r>
            <a:endParaRPr lang="zh-CN" altLang="en-US" sz="2800" b="1" dirty="0">
              <a:gradFill>
                <a:gsLst>
                  <a:gs pos="0">
                    <a:srgbClr val="FF3302"/>
                  </a:gs>
                  <a:gs pos="100000">
                    <a:srgbClr val="CB0800"/>
                  </a:gs>
                </a:gsLst>
                <a:lin ang="5400000" scaled="1"/>
              </a:gradFill>
              <a:latin typeface="造字工房尚雅（非商用）常规体" pitchFamily="50" charset="-122"/>
              <a:ea typeface="造字工房尚雅（非商用）常规体" pitchFamily="50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88417" cy="1317759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1552771" y="1526265"/>
            <a:ext cx="2232000" cy="2232000"/>
            <a:chOff x="3851921" y="107991"/>
            <a:chExt cx="1792566" cy="1792567"/>
          </a:xfrm>
        </p:grpSpPr>
        <p:sp>
          <p:nvSpPr>
            <p:cNvPr id="18" name="Freeform 29"/>
            <p:cNvSpPr/>
            <p:nvPr/>
          </p:nvSpPr>
          <p:spPr bwMode="auto">
            <a:xfrm>
              <a:off x="4401088" y="564469"/>
              <a:ext cx="867835" cy="775494"/>
            </a:xfrm>
            <a:custGeom>
              <a:avLst/>
              <a:gdLst>
                <a:gd name="T0" fmla="*/ 803 w 1880"/>
                <a:gd name="T1" fmla="*/ 15 h 1680"/>
                <a:gd name="T2" fmla="*/ 1253 w 1880"/>
                <a:gd name="T3" fmla="*/ 1067 h 1680"/>
                <a:gd name="T4" fmla="*/ 728 w 1880"/>
                <a:gd name="T5" fmla="*/ 540 h 1680"/>
                <a:gd name="T6" fmla="*/ 928 w 1880"/>
                <a:gd name="T7" fmla="*/ 339 h 1680"/>
                <a:gd name="T8" fmla="*/ 803 w 1880"/>
                <a:gd name="T9" fmla="*/ 215 h 1680"/>
                <a:gd name="T10" fmla="*/ 549 w 1880"/>
                <a:gd name="T11" fmla="*/ 267 h 1680"/>
                <a:gd name="T12" fmla="*/ 150 w 1880"/>
                <a:gd name="T13" fmla="*/ 666 h 1680"/>
                <a:gd name="T14" fmla="*/ 376 w 1880"/>
                <a:gd name="T15" fmla="*/ 890 h 1680"/>
                <a:gd name="T16" fmla="*/ 527 w 1880"/>
                <a:gd name="T17" fmla="*/ 741 h 1680"/>
                <a:gd name="T18" fmla="*/ 1052 w 1880"/>
                <a:gd name="T19" fmla="*/ 1266 h 1680"/>
                <a:gd name="T20" fmla="*/ 176 w 1880"/>
                <a:gd name="T21" fmla="*/ 1090 h 1680"/>
                <a:gd name="T22" fmla="*/ 49 w 1880"/>
                <a:gd name="T23" fmla="*/ 1217 h 1680"/>
                <a:gd name="T24" fmla="*/ 159 w 1880"/>
                <a:gd name="T25" fmla="*/ 1357 h 1680"/>
                <a:gd name="T26" fmla="*/ 144 w 1880"/>
                <a:gd name="T27" fmla="*/ 1371 h 1680"/>
                <a:gd name="T28" fmla="*/ 122 w 1880"/>
                <a:gd name="T29" fmla="*/ 1367 h 1680"/>
                <a:gd name="T30" fmla="*/ 0 w 1880"/>
                <a:gd name="T31" fmla="*/ 1494 h 1680"/>
                <a:gd name="T32" fmla="*/ 123 w 1880"/>
                <a:gd name="T33" fmla="*/ 1616 h 1680"/>
                <a:gd name="T34" fmla="*/ 249 w 1880"/>
                <a:gd name="T35" fmla="*/ 1493 h 1680"/>
                <a:gd name="T36" fmla="*/ 245 w 1880"/>
                <a:gd name="T37" fmla="*/ 1470 h 1680"/>
                <a:gd name="T38" fmla="*/ 265 w 1880"/>
                <a:gd name="T39" fmla="*/ 1451 h 1680"/>
                <a:gd name="T40" fmla="*/ 1255 w 1880"/>
                <a:gd name="T41" fmla="*/ 1467 h 1680"/>
                <a:gd name="T42" fmla="*/ 1402 w 1880"/>
                <a:gd name="T43" fmla="*/ 1615 h 1680"/>
                <a:gd name="T44" fmla="*/ 1603 w 1880"/>
                <a:gd name="T45" fmla="*/ 1416 h 1680"/>
                <a:gd name="T46" fmla="*/ 1455 w 1880"/>
                <a:gd name="T47" fmla="*/ 1267 h 1680"/>
                <a:gd name="T48" fmla="*/ 803 w 1880"/>
                <a:gd name="T49" fmla="*/ 15 h 1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80" h="1680">
                  <a:moveTo>
                    <a:pt x="803" y="15"/>
                  </a:moveTo>
                  <a:cubicBezTo>
                    <a:pt x="1217" y="170"/>
                    <a:pt x="1468" y="665"/>
                    <a:pt x="1253" y="1067"/>
                  </a:cubicBezTo>
                  <a:cubicBezTo>
                    <a:pt x="728" y="540"/>
                    <a:pt x="728" y="540"/>
                    <a:pt x="728" y="540"/>
                  </a:cubicBezTo>
                  <a:cubicBezTo>
                    <a:pt x="928" y="339"/>
                    <a:pt x="928" y="339"/>
                    <a:pt x="928" y="339"/>
                  </a:cubicBezTo>
                  <a:cubicBezTo>
                    <a:pt x="803" y="215"/>
                    <a:pt x="803" y="215"/>
                    <a:pt x="803" y="215"/>
                  </a:cubicBezTo>
                  <a:cubicBezTo>
                    <a:pt x="733" y="282"/>
                    <a:pt x="623" y="297"/>
                    <a:pt x="549" y="267"/>
                  </a:cubicBezTo>
                  <a:cubicBezTo>
                    <a:pt x="150" y="666"/>
                    <a:pt x="150" y="666"/>
                    <a:pt x="150" y="666"/>
                  </a:cubicBezTo>
                  <a:cubicBezTo>
                    <a:pt x="376" y="890"/>
                    <a:pt x="376" y="890"/>
                    <a:pt x="376" y="890"/>
                  </a:cubicBezTo>
                  <a:cubicBezTo>
                    <a:pt x="527" y="741"/>
                    <a:pt x="527" y="741"/>
                    <a:pt x="527" y="741"/>
                  </a:cubicBezTo>
                  <a:cubicBezTo>
                    <a:pt x="1052" y="1266"/>
                    <a:pt x="1052" y="1266"/>
                    <a:pt x="1052" y="1266"/>
                  </a:cubicBezTo>
                  <a:cubicBezTo>
                    <a:pt x="795" y="1407"/>
                    <a:pt x="439" y="1363"/>
                    <a:pt x="176" y="1090"/>
                  </a:cubicBezTo>
                  <a:cubicBezTo>
                    <a:pt x="49" y="1217"/>
                    <a:pt x="49" y="1217"/>
                    <a:pt x="49" y="1217"/>
                  </a:cubicBezTo>
                  <a:cubicBezTo>
                    <a:pt x="87" y="1270"/>
                    <a:pt x="119" y="1317"/>
                    <a:pt x="159" y="1357"/>
                  </a:cubicBezTo>
                  <a:cubicBezTo>
                    <a:pt x="155" y="1362"/>
                    <a:pt x="144" y="1371"/>
                    <a:pt x="144" y="1371"/>
                  </a:cubicBezTo>
                  <a:cubicBezTo>
                    <a:pt x="137" y="1370"/>
                    <a:pt x="129" y="1367"/>
                    <a:pt x="122" y="1367"/>
                  </a:cubicBezTo>
                  <a:cubicBezTo>
                    <a:pt x="55" y="1367"/>
                    <a:pt x="0" y="1426"/>
                    <a:pt x="0" y="1494"/>
                  </a:cubicBezTo>
                  <a:cubicBezTo>
                    <a:pt x="0" y="1561"/>
                    <a:pt x="55" y="1616"/>
                    <a:pt x="123" y="1616"/>
                  </a:cubicBezTo>
                  <a:cubicBezTo>
                    <a:pt x="191" y="1616"/>
                    <a:pt x="249" y="1561"/>
                    <a:pt x="249" y="1493"/>
                  </a:cubicBezTo>
                  <a:cubicBezTo>
                    <a:pt x="249" y="1485"/>
                    <a:pt x="247" y="1478"/>
                    <a:pt x="245" y="1470"/>
                  </a:cubicBezTo>
                  <a:cubicBezTo>
                    <a:pt x="265" y="1451"/>
                    <a:pt x="265" y="1451"/>
                    <a:pt x="265" y="1451"/>
                  </a:cubicBezTo>
                  <a:cubicBezTo>
                    <a:pt x="567" y="1655"/>
                    <a:pt x="898" y="1680"/>
                    <a:pt x="1255" y="1467"/>
                  </a:cubicBezTo>
                  <a:cubicBezTo>
                    <a:pt x="1402" y="1615"/>
                    <a:pt x="1402" y="1615"/>
                    <a:pt x="1402" y="1615"/>
                  </a:cubicBezTo>
                  <a:cubicBezTo>
                    <a:pt x="1603" y="1416"/>
                    <a:pt x="1603" y="1416"/>
                    <a:pt x="1603" y="1416"/>
                  </a:cubicBezTo>
                  <a:cubicBezTo>
                    <a:pt x="1455" y="1267"/>
                    <a:pt x="1455" y="1267"/>
                    <a:pt x="1455" y="1267"/>
                  </a:cubicBezTo>
                  <a:cubicBezTo>
                    <a:pt x="1880" y="628"/>
                    <a:pt x="1313" y="0"/>
                    <a:pt x="803" y="15"/>
                  </a:cubicBezTo>
                  <a:close/>
                </a:path>
              </a:pathLst>
            </a:custGeom>
            <a:gradFill>
              <a:gsLst>
                <a:gs pos="90000">
                  <a:srgbClr val="C00000"/>
                </a:gs>
                <a:gs pos="30000">
                  <a:srgbClr val="FF0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 b="1">
                <a:solidFill>
                  <a:srgbClr val="FFFCE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任意多边形 14"/>
            <p:cNvSpPr/>
            <p:nvPr/>
          </p:nvSpPr>
          <p:spPr>
            <a:xfrm>
              <a:off x="3851921" y="107991"/>
              <a:ext cx="1792566" cy="1792567"/>
            </a:xfrm>
            <a:custGeom>
              <a:avLst/>
              <a:gdLst>
                <a:gd name="connsiteX0" fmla="*/ 1677670 w 2407137"/>
                <a:gd name="connsiteY0" fmla="*/ 1837666 h 2407138"/>
                <a:gd name="connsiteX1" fmla="*/ 1683974 w 2407137"/>
                <a:gd name="connsiteY1" fmla="*/ 1833341 h 2407138"/>
                <a:gd name="connsiteX2" fmla="*/ 1689813 w 2407137"/>
                <a:gd name="connsiteY2" fmla="*/ 1828403 h 2407138"/>
                <a:gd name="connsiteX3" fmla="*/ 1945042 w 2407137"/>
                <a:gd name="connsiteY3" fmla="*/ 2162988 h 2407138"/>
                <a:gd name="connsiteX4" fmla="*/ 1932899 w 2407137"/>
                <a:gd name="connsiteY4" fmla="*/ 2172251 h 2407138"/>
                <a:gd name="connsiteX5" fmla="*/ 1592663 w 2407137"/>
                <a:gd name="connsiteY5" fmla="*/ 1892774 h 2407138"/>
                <a:gd name="connsiteX6" fmla="*/ 1605769 w 2407137"/>
                <a:gd name="connsiteY6" fmla="*/ 1884929 h 2407138"/>
                <a:gd name="connsiteX7" fmla="*/ 1748914 w 2407137"/>
                <a:gd name="connsiteY7" fmla="*/ 2132863 h 2407138"/>
                <a:gd name="connsiteX8" fmla="*/ 1735858 w 2407137"/>
                <a:gd name="connsiteY8" fmla="*/ 2140795 h 2407138"/>
                <a:gd name="connsiteX9" fmla="*/ 1768789 w 2407137"/>
                <a:gd name="connsiteY9" fmla="*/ 1757990 h 2407138"/>
                <a:gd name="connsiteX10" fmla="*/ 1971301 w 2407137"/>
                <a:gd name="connsiteY10" fmla="*/ 1960502 h 2407138"/>
                <a:gd name="connsiteX11" fmla="*/ 1966159 w 2407137"/>
                <a:gd name="connsiteY11" fmla="*/ 1966159 h 2407138"/>
                <a:gd name="connsiteX12" fmla="*/ 1960501 w 2407137"/>
                <a:gd name="connsiteY12" fmla="*/ 1971301 h 2407138"/>
                <a:gd name="connsiteX13" fmla="*/ 1758092 w 2407137"/>
                <a:gd name="connsiteY13" fmla="*/ 1768892 h 2407138"/>
                <a:gd name="connsiteX14" fmla="*/ 1765079 w 2407137"/>
                <a:gd name="connsiteY14" fmla="*/ 1762526 h 2407138"/>
                <a:gd name="connsiteX15" fmla="*/ 1834740 w 2407137"/>
                <a:gd name="connsiteY15" fmla="*/ 1681091 h 2407138"/>
                <a:gd name="connsiteX16" fmla="*/ 2168093 w 2407137"/>
                <a:gd name="connsiteY16" fmla="*/ 1938389 h 2407138"/>
                <a:gd name="connsiteX17" fmla="*/ 2158761 w 2407137"/>
                <a:gd name="connsiteY17" fmla="*/ 1950479 h 2407138"/>
                <a:gd name="connsiteX18" fmla="*/ 1825285 w 2407137"/>
                <a:gd name="connsiteY18" fmla="*/ 1693086 h 2407138"/>
                <a:gd name="connsiteX19" fmla="*/ 1497292 w 2407137"/>
                <a:gd name="connsiteY19" fmla="*/ 1938505 h 2407138"/>
                <a:gd name="connsiteX20" fmla="*/ 1511359 w 2407137"/>
                <a:gd name="connsiteY20" fmla="*/ 1932557 h 2407138"/>
                <a:gd name="connsiteX21" fmla="*/ 1671461 w 2407137"/>
                <a:gd name="connsiteY21" fmla="*/ 2322204 h 2407138"/>
                <a:gd name="connsiteX22" fmla="*/ 1657335 w 2407137"/>
                <a:gd name="connsiteY22" fmla="*/ 2328008 h 2407138"/>
                <a:gd name="connsiteX23" fmla="*/ 1400984 w 2407137"/>
                <a:gd name="connsiteY23" fmla="*/ 1969841 h 2407138"/>
                <a:gd name="connsiteX24" fmla="*/ 1415837 w 2407137"/>
                <a:gd name="connsiteY24" fmla="*/ 1966261 h 2407138"/>
                <a:gd name="connsiteX25" fmla="*/ 1489829 w 2407137"/>
                <a:gd name="connsiteY25" fmla="*/ 2242404 h 2407138"/>
                <a:gd name="connsiteX26" fmla="*/ 1475037 w 2407137"/>
                <a:gd name="connsiteY26" fmla="*/ 2246208 h 2407138"/>
                <a:gd name="connsiteX27" fmla="*/ 1890343 w 2407137"/>
                <a:gd name="connsiteY27" fmla="*/ 1591261 h 2407138"/>
                <a:gd name="connsiteX28" fmla="*/ 2140794 w 2407137"/>
                <a:gd name="connsiteY28" fmla="*/ 1735859 h 2407138"/>
                <a:gd name="connsiteX29" fmla="*/ 2132863 w 2407137"/>
                <a:gd name="connsiteY29" fmla="*/ 1748915 h 2407138"/>
                <a:gd name="connsiteX30" fmla="*/ 1883112 w 2407137"/>
                <a:gd name="connsiteY30" fmla="*/ 1604721 h 2407138"/>
                <a:gd name="connsiteX31" fmla="*/ 1934589 w 2407137"/>
                <a:gd name="connsiteY31" fmla="*/ 1500527 h 2407138"/>
                <a:gd name="connsiteX32" fmla="*/ 2325413 w 2407137"/>
                <a:gd name="connsiteY32" fmla="*/ 1663714 h 2407138"/>
                <a:gd name="connsiteX33" fmla="*/ 2319529 w 2407137"/>
                <a:gd name="connsiteY33" fmla="*/ 1677807 h 2407138"/>
                <a:gd name="connsiteX34" fmla="*/ 1928334 w 2407137"/>
                <a:gd name="connsiteY34" fmla="*/ 1514465 h 2407138"/>
                <a:gd name="connsiteX35" fmla="*/ 1296758 w 2407137"/>
                <a:gd name="connsiteY35" fmla="*/ 1987081 h 2407138"/>
                <a:gd name="connsiteX36" fmla="*/ 1311855 w 2407137"/>
                <a:gd name="connsiteY36" fmla="*/ 1984732 h 2407138"/>
                <a:gd name="connsiteX37" fmla="*/ 1365995 w 2407137"/>
                <a:gd name="connsiteY37" fmla="*/ 2405187 h 2407138"/>
                <a:gd name="connsiteX38" fmla="*/ 1350847 w 2407137"/>
                <a:gd name="connsiteY38" fmla="*/ 2407138 h 2407138"/>
                <a:gd name="connsiteX39" fmla="*/ 1195932 w 2407137"/>
                <a:gd name="connsiteY39" fmla="*/ 1995746 h 2407138"/>
                <a:gd name="connsiteX40" fmla="*/ 1211204 w 2407137"/>
                <a:gd name="connsiteY40" fmla="*/ 1995179 h 2407138"/>
                <a:gd name="connsiteX41" fmla="*/ 1211204 w 2407137"/>
                <a:gd name="connsiteY41" fmla="*/ 2281649 h 2407138"/>
                <a:gd name="connsiteX42" fmla="*/ 1203568 w 2407137"/>
                <a:gd name="connsiteY42" fmla="*/ 2282034 h 2407138"/>
                <a:gd name="connsiteX43" fmla="*/ 1195932 w 2407137"/>
                <a:gd name="connsiteY43" fmla="*/ 2281649 h 2407138"/>
                <a:gd name="connsiteX44" fmla="*/ 1968060 w 2407137"/>
                <a:gd name="connsiteY44" fmla="*/ 1400508 h 2407138"/>
                <a:gd name="connsiteX45" fmla="*/ 2246208 w 2407137"/>
                <a:gd name="connsiteY45" fmla="*/ 1475038 h 2407138"/>
                <a:gd name="connsiteX46" fmla="*/ 2242404 w 2407137"/>
                <a:gd name="connsiteY46" fmla="*/ 1489831 h 2407138"/>
                <a:gd name="connsiteX47" fmla="*/ 1963516 w 2407137"/>
                <a:gd name="connsiteY47" fmla="*/ 1415103 h 2407138"/>
                <a:gd name="connsiteX48" fmla="*/ 1090481 w 2407137"/>
                <a:gd name="connsiteY48" fmla="*/ 1986840 h 2407138"/>
                <a:gd name="connsiteX49" fmla="*/ 1097951 w 2407137"/>
                <a:gd name="connsiteY49" fmla="*/ 1988584 h 2407138"/>
                <a:gd name="connsiteX50" fmla="*/ 1105617 w 2407137"/>
                <a:gd name="connsiteY50" fmla="*/ 1988876 h 2407138"/>
                <a:gd name="connsiteX51" fmla="*/ 1049458 w 2407137"/>
                <a:gd name="connsiteY51" fmla="*/ 2406281 h 2407138"/>
                <a:gd name="connsiteX52" fmla="*/ 1034322 w 2407137"/>
                <a:gd name="connsiteY52" fmla="*/ 2404245 h 2407138"/>
                <a:gd name="connsiteX53" fmla="*/ 1988876 w 2407137"/>
                <a:gd name="connsiteY53" fmla="*/ 1301520 h 2407138"/>
                <a:gd name="connsiteX54" fmla="*/ 2406281 w 2407137"/>
                <a:gd name="connsiteY54" fmla="*/ 1357679 h 2407138"/>
                <a:gd name="connsiteX55" fmla="*/ 2404244 w 2407137"/>
                <a:gd name="connsiteY55" fmla="*/ 1372815 h 2407138"/>
                <a:gd name="connsiteX56" fmla="*/ 1986840 w 2407137"/>
                <a:gd name="connsiteY56" fmla="*/ 1316657 h 2407138"/>
                <a:gd name="connsiteX57" fmla="*/ 1988583 w 2407137"/>
                <a:gd name="connsiteY57" fmla="*/ 1309187 h 2407138"/>
                <a:gd name="connsiteX58" fmla="*/ 992036 w 2407137"/>
                <a:gd name="connsiteY58" fmla="*/ 1963517 h 2407138"/>
                <a:gd name="connsiteX59" fmla="*/ 1006629 w 2407137"/>
                <a:gd name="connsiteY59" fmla="*/ 1968061 h 2407138"/>
                <a:gd name="connsiteX60" fmla="*/ 932100 w 2407137"/>
                <a:gd name="connsiteY60" fmla="*/ 2246208 h 2407138"/>
                <a:gd name="connsiteX61" fmla="*/ 917308 w 2407137"/>
                <a:gd name="connsiteY61" fmla="*/ 2242405 h 2407138"/>
                <a:gd name="connsiteX62" fmla="*/ 1995178 w 2407137"/>
                <a:gd name="connsiteY62" fmla="*/ 1195933 h 2407138"/>
                <a:gd name="connsiteX63" fmla="*/ 2281649 w 2407137"/>
                <a:gd name="connsiteY63" fmla="*/ 1195933 h 2407138"/>
                <a:gd name="connsiteX64" fmla="*/ 2282034 w 2407137"/>
                <a:gd name="connsiteY64" fmla="*/ 1203569 h 2407138"/>
                <a:gd name="connsiteX65" fmla="*/ 2281649 w 2407137"/>
                <a:gd name="connsiteY65" fmla="*/ 1211206 h 2407138"/>
                <a:gd name="connsiteX66" fmla="*/ 1995745 w 2407137"/>
                <a:gd name="connsiteY66" fmla="*/ 1211206 h 2407138"/>
                <a:gd name="connsiteX67" fmla="*/ 1984731 w 2407137"/>
                <a:gd name="connsiteY67" fmla="*/ 1095284 h 2407138"/>
                <a:gd name="connsiteX68" fmla="*/ 2405186 w 2407137"/>
                <a:gd name="connsiteY68" fmla="*/ 1041144 h 2407138"/>
                <a:gd name="connsiteX69" fmla="*/ 2407137 w 2407137"/>
                <a:gd name="connsiteY69" fmla="*/ 1056290 h 2407138"/>
                <a:gd name="connsiteX70" fmla="*/ 1987080 w 2407137"/>
                <a:gd name="connsiteY70" fmla="*/ 1110379 h 2407138"/>
                <a:gd name="connsiteX71" fmla="*/ 892672 w 2407137"/>
                <a:gd name="connsiteY71" fmla="*/ 1928335 h 2407138"/>
                <a:gd name="connsiteX72" fmla="*/ 906611 w 2407137"/>
                <a:gd name="connsiteY72" fmla="*/ 1934590 h 2407138"/>
                <a:gd name="connsiteX73" fmla="*/ 743425 w 2407137"/>
                <a:gd name="connsiteY73" fmla="*/ 2325414 h 2407138"/>
                <a:gd name="connsiteX74" fmla="*/ 729331 w 2407137"/>
                <a:gd name="connsiteY74" fmla="*/ 2319529 h 2407138"/>
                <a:gd name="connsiteX75" fmla="*/ 802416 w 2407137"/>
                <a:gd name="connsiteY75" fmla="*/ 1883113 h 2407138"/>
                <a:gd name="connsiteX76" fmla="*/ 815877 w 2407137"/>
                <a:gd name="connsiteY76" fmla="*/ 1890344 h 2407138"/>
                <a:gd name="connsiteX77" fmla="*/ 671279 w 2407137"/>
                <a:gd name="connsiteY77" fmla="*/ 2140796 h 2407138"/>
                <a:gd name="connsiteX78" fmla="*/ 658223 w 2407137"/>
                <a:gd name="connsiteY78" fmla="*/ 2132863 h 2407138"/>
                <a:gd name="connsiteX79" fmla="*/ 1966260 w 2407137"/>
                <a:gd name="connsiteY79" fmla="*/ 991301 h 2407138"/>
                <a:gd name="connsiteX80" fmla="*/ 2242405 w 2407137"/>
                <a:gd name="connsiteY80" fmla="*/ 917309 h 2407138"/>
                <a:gd name="connsiteX81" fmla="*/ 2246208 w 2407137"/>
                <a:gd name="connsiteY81" fmla="*/ 932101 h 2407138"/>
                <a:gd name="connsiteX82" fmla="*/ 1969840 w 2407137"/>
                <a:gd name="connsiteY82" fmla="*/ 1006153 h 2407138"/>
                <a:gd name="connsiteX83" fmla="*/ 1932557 w 2407137"/>
                <a:gd name="connsiteY83" fmla="*/ 895779 h 2407138"/>
                <a:gd name="connsiteX84" fmla="*/ 2322203 w 2407137"/>
                <a:gd name="connsiteY84" fmla="*/ 735676 h 2407138"/>
                <a:gd name="connsiteX85" fmla="*/ 2328008 w 2407137"/>
                <a:gd name="connsiteY85" fmla="*/ 749803 h 2407138"/>
                <a:gd name="connsiteX86" fmla="*/ 1938504 w 2407137"/>
                <a:gd name="connsiteY86" fmla="*/ 909846 h 2407138"/>
                <a:gd name="connsiteX87" fmla="*/ 714051 w 2407137"/>
                <a:gd name="connsiteY87" fmla="*/ 1825286 h 2407138"/>
                <a:gd name="connsiteX88" fmla="*/ 726047 w 2407137"/>
                <a:gd name="connsiteY88" fmla="*/ 1834740 h 2407138"/>
                <a:gd name="connsiteX89" fmla="*/ 468748 w 2407137"/>
                <a:gd name="connsiteY89" fmla="*/ 2168094 h 2407138"/>
                <a:gd name="connsiteX90" fmla="*/ 456659 w 2407137"/>
                <a:gd name="connsiteY90" fmla="*/ 2158762 h 2407138"/>
                <a:gd name="connsiteX91" fmla="*/ 638245 w 2407137"/>
                <a:gd name="connsiteY91" fmla="*/ 1758093 h 2407138"/>
                <a:gd name="connsiteX92" fmla="*/ 644611 w 2407137"/>
                <a:gd name="connsiteY92" fmla="*/ 1765080 h 2407138"/>
                <a:gd name="connsiteX93" fmla="*/ 649147 w 2407137"/>
                <a:gd name="connsiteY93" fmla="*/ 1768790 h 2407138"/>
                <a:gd name="connsiteX94" fmla="*/ 446636 w 2407137"/>
                <a:gd name="connsiteY94" fmla="*/ 1971302 h 2407138"/>
                <a:gd name="connsiteX95" fmla="*/ 440978 w 2407137"/>
                <a:gd name="connsiteY95" fmla="*/ 1966159 h 2407138"/>
                <a:gd name="connsiteX96" fmla="*/ 435836 w 2407137"/>
                <a:gd name="connsiteY96" fmla="*/ 1960502 h 2407138"/>
                <a:gd name="connsiteX97" fmla="*/ 1884928 w 2407137"/>
                <a:gd name="connsiteY97" fmla="*/ 801368 h 2407138"/>
                <a:gd name="connsiteX98" fmla="*/ 2132863 w 2407137"/>
                <a:gd name="connsiteY98" fmla="*/ 658223 h 2407138"/>
                <a:gd name="connsiteX99" fmla="*/ 2140794 w 2407137"/>
                <a:gd name="connsiteY99" fmla="*/ 671279 h 2407138"/>
                <a:gd name="connsiteX100" fmla="*/ 1892773 w 2407137"/>
                <a:gd name="connsiteY100" fmla="*/ 814474 h 2407138"/>
                <a:gd name="connsiteX101" fmla="*/ 1828403 w 2407137"/>
                <a:gd name="connsiteY101" fmla="*/ 717325 h 2407138"/>
                <a:gd name="connsiteX102" fmla="*/ 2162987 w 2407137"/>
                <a:gd name="connsiteY102" fmla="*/ 462095 h 2407138"/>
                <a:gd name="connsiteX103" fmla="*/ 2172250 w 2407137"/>
                <a:gd name="connsiteY103" fmla="*/ 474239 h 2407138"/>
                <a:gd name="connsiteX104" fmla="*/ 1837666 w 2407137"/>
                <a:gd name="connsiteY104" fmla="*/ 729468 h 2407138"/>
                <a:gd name="connsiteX105" fmla="*/ 1833340 w 2407137"/>
                <a:gd name="connsiteY105" fmla="*/ 723163 h 2407138"/>
                <a:gd name="connsiteX106" fmla="*/ 234886 w 2407137"/>
                <a:gd name="connsiteY106" fmla="*/ 1932900 h 2407138"/>
                <a:gd name="connsiteX107" fmla="*/ 569471 w 2407137"/>
                <a:gd name="connsiteY107" fmla="*/ 1677670 h 2407138"/>
                <a:gd name="connsiteX108" fmla="*/ 573796 w 2407137"/>
                <a:gd name="connsiteY108" fmla="*/ 1683975 h 2407138"/>
                <a:gd name="connsiteX109" fmla="*/ 578735 w 2407137"/>
                <a:gd name="connsiteY109" fmla="*/ 1689813 h 2407138"/>
                <a:gd name="connsiteX110" fmla="*/ 244150 w 2407137"/>
                <a:gd name="connsiteY110" fmla="*/ 1945043 h 2407138"/>
                <a:gd name="connsiteX111" fmla="*/ 266342 w 2407137"/>
                <a:gd name="connsiteY111" fmla="*/ 1735860 h 2407138"/>
                <a:gd name="connsiteX112" fmla="*/ 514363 w 2407137"/>
                <a:gd name="connsiteY112" fmla="*/ 1592665 h 2407138"/>
                <a:gd name="connsiteX113" fmla="*/ 522208 w 2407137"/>
                <a:gd name="connsiteY113" fmla="*/ 1605770 h 2407138"/>
                <a:gd name="connsiteX114" fmla="*/ 274274 w 2407137"/>
                <a:gd name="connsiteY114" fmla="*/ 1748916 h 2407138"/>
                <a:gd name="connsiteX115" fmla="*/ 1960501 w 2407137"/>
                <a:gd name="connsiteY115" fmla="*/ 435837 h 2407138"/>
                <a:gd name="connsiteX116" fmla="*/ 1966159 w 2407137"/>
                <a:gd name="connsiteY116" fmla="*/ 440979 h 2407138"/>
                <a:gd name="connsiteX117" fmla="*/ 1971301 w 2407137"/>
                <a:gd name="connsiteY117" fmla="*/ 446637 h 2407138"/>
                <a:gd name="connsiteX118" fmla="*/ 1768891 w 2407137"/>
                <a:gd name="connsiteY118" fmla="*/ 649046 h 2407138"/>
                <a:gd name="connsiteX119" fmla="*/ 1762525 w 2407137"/>
                <a:gd name="connsiteY119" fmla="*/ 642058 h 2407138"/>
                <a:gd name="connsiteX120" fmla="*/ 1757990 w 2407137"/>
                <a:gd name="connsiteY120" fmla="*/ 638348 h 2407138"/>
                <a:gd name="connsiteX121" fmla="*/ 1938389 w 2407137"/>
                <a:gd name="connsiteY121" fmla="*/ 239045 h 2407138"/>
                <a:gd name="connsiteX122" fmla="*/ 1950479 w 2407137"/>
                <a:gd name="connsiteY122" fmla="*/ 248377 h 2407138"/>
                <a:gd name="connsiteX123" fmla="*/ 1693086 w 2407137"/>
                <a:gd name="connsiteY123" fmla="*/ 581852 h 2407138"/>
                <a:gd name="connsiteX124" fmla="*/ 1681090 w 2407137"/>
                <a:gd name="connsiteY124" fmla="*/ 572398 h 2407138"/>
                <a:gd name="connsiteX125" fmla="*/ 79129 w 2407137"/>
                <a:gd name="connsiteY125" fmla="*/ 1657336 h 2407138"/>
                <a:gd name="connsiteX126" fmla="*/ 468633 w 2407137"/>
                <a:gd name="connsiteY126" fmla="*/ 1497292 h 2407138"/>
                <a:gd name="connsiteX127" fmla="*/ 474580 w 2407137"/>
                <a:gd name="connsiteY127" fmla="*/ 1511360 h 2407138"/>
                <a:gd name="connsiteX128" fmla="*/ 84934 w 2407137"/>
                <a:gd name="connsiteY128" fmla="*/ 1671462 h 2407138"/>
                <a:gd name="connsiteX129" fmla="*/ 160929 w 2407137"/>
                <a:gd name="connsiteY129" fmla="*/ 1475039 h 2407138"/>
                <a:gd name="connsiteX130" fmla="*/ 437296 w 2407137"/>
                <a:gd name="connsiteY130" fmla="*/ 1400986 h 2407138"/>
                <a:gd name="connsiteX131" fmla="*/ 440876 w 2407137"/>
                <a:gd name="connsiteY131" fmla="*/ 1415837 h 2407138"/>
                <a:gd name="connsiteX132" fmla="*/ 164732 w 2407137"/>
                <a:gd name="connsiteY132" fmla="*/ 1489830 h 2407138"/>
                <a:gd name="connsiteX133" fmla="*/ 1735859 w 2407137"/>
                <a:gd name="connsiteY133" fmla="*/ 266344 h 2407138"/>
                <a:gd name="connsiteX134" fmla="*/ 1748915 w 2407137"/>
                <a:gd name="connsiteY134" fmla="*/ 274276 h 2407138"/>
                <a:gd name="connsiteX135" fmla="*/ 1604721 w 2407137"/>
                <a:gd name="connsiteY135" fmla="*/ 524026 h 2407138"/>
                <a:gd name="connsiteX136" fmla="*/ 1591261 w 2407137"/>
                <a:gd name="connsiteY136" fmla="*/ 516794 h 2407138"/>
                <a:gd name="connsiteX137" fmla="*/ 1663713 w 2407137"/>
                <a:gd name="connsiteY137" fmla="*/ 81725 h 2407138"/>
                <a:gd name="connsiteX138" fmla="*/ 1677806 w 2407137"/>
                <a:gd name="connsiteY138" fmla="*/ 87609 h 2407138"/>
                <a:gd name="connsiteX139" fmla="*/ 1514465 w 2407137"/>
                <a:gd name="connsiteY139" fmla="*/ 478804 h 2407138"/>
                <a:gd name="connsiteX140" fmla="*/ 1500526 w 2407137"/>
                <a:gd name="connsiteY140" fmla="*/ 472548 h 2407138"/>
                <a:gd name="connsiteX141" fmla="*/ 0 w 2407137"/>
                <a:gd name="connsiteY141" fmla="*/ 1350847 h 2407138"/>
                <a:gd name="connsiteX142" fmla="*/ 420056 w 2407137"/>
                <a:gd name="connsiteY142" fmla="*/ 1296759 h 2407138"/>
                <a:gd name="connsiteX143" fmla="*/ 422405 w 2407137"/>
                <a:gd name="connsiteY143" fmla="*/ 1311854 h 2407138"/>
                <a:gd name="connsiteX144" fmla="*/ 1951 w 2407137"/>
                <a:gd name="connsiteY144" fmla="*/ 1365994 h 2407138"/>
                <a:gd name="connsiteX145" fmla="*/ 125488 w 2407137"/>
                <a:gd name="connsiteY145" fmla="*/ 1195933 h 2407138"/>
                <a:gd name="connsiteX146" fmla="*/ 411391 w 2407137"/>
                <a:gd name="connsiteY146" fmla="*/ 1195933 h 2407138"/>
                <a:gd name="connsiteX147" fmla="*/ 411958 w 2407137"/>
                <a:gd name="connsiteY147" fmla="*/ 1211206 h 2407138"/>
                <a:gd name="connsiteX148" fmla="*/ 125488 w 2407137"/>
                <a:gd name="connsiteY148" fmla="*/ 1211206 h 2407138"/>
                <a:gd name="connsiteX149" fmla="*/ 125102 w 2407137"/>
                <a:gd name="connsiteY149" fmla="*/ 1203569 h 2407138"/>
                <a:gd name="connsiteX150" fmla="*/ 1475037 w 2407137"/>
                <a:gd name="connsiteY150" fmla="*/ 160931 h 2407138"/>
                <a:gd name="connsiteX151" fmla="*/ 1489829 w 2407137"/>
                <a:gd name="connsiteY151" fmla="*/ 164734 h 2407138"/>
                <a:gd name="connsiteX152" fmla="*/ 1415102 w 2407137"/>
                <a:gd name="connsiteY152" fmla="*/ 443621 h 2407138"/>
                <a:gd name="connsiteX153" fmla="*/ 1400508 w 2407137"/>
                <a:gd name="connsiteY153" fmla="*/ 439077 h 2407138"/>
                <a:gd name="connsiteX154" fmla="*/ 164732 w 2407137"/>
                <a:gd name="connsiteY154" fmla="*/ 917309 h 2407138"/>
                <a:gd name="connsiteX155" fmla="*/ 443620 w 2407137"/>
                <a:gd name="connsiteY155" fmla="*/ 992037 h 2407138"/>
                <a:gd name="connsiteX156" fmla="*/ 439076 w 2407137"/>
                <a:gd name="connsiteY156" fmla="*/ 1006630 h 2407138"/>
                <a:gd name="connsiteX157" fmla="*/ 160929 w 2407137"/>
                <a:gd name="connsiteY157" fmla="*/ 932101 h 2407138"/>
                <a:gd name="connsiteX158" fmla="*/ 1195932 w 2407137"/>
                <a:gd name="connsiteY158" fmla="*/ 125490 h 2407138"/>
                <a:gd name="connsiteX159" fmla="*/ 1203568 w 2407137"/>
                <a:gd name="connsiteY159" fmla="*/ 125104 h 2407138"/>
                <a:gd name="connsiteX160" fmla="*/ 1211205 w 2407137"/>
                <a:gd name="connsiteY160" fmla="*/ 125490 h 2407138"/>
                <a:gd name="connsiteX161" fmla="*/ 1211205 w 2407137"/>
                <a:gd name="connsiteY161" fmla="*/ 411392 h 2407138"/>
                <a:gd name="connsiteX162" fmla="*/ 1195932 w 2407137"/>
                <a:gd name="connsiteY162" fmla="*/ 411959 h 2407138"/>
                <a:gd name="connsiteX163" fmla="*/ 1357679 w 2407137"/>
                <a:gd name="connsiteY163" fmla="*/ 856 h 2407138"/>
                <a:gd name="connsiteX164" fmla="*/ 1372816 w 2407137"/>
                <a:gd name="connsiteY164" fmla="*/ 2893 h 2407138"/>
                <a:gd name="connsiteX165" fmla="*/ 1316657 w 2407137"/>
                <a:gd name="connsiteY165" fmla="*/ 420298 h 2407138"/>
                <a:gd name="connsiteX166" fmla="*/ 1309186 w 2407137"/>
                <a:gd name="connsiteY166" fmla="*/ 418554 h 2407138"/>
                <a:gd name="connsiteX167" fmla="*/ 1301520 w 2407137"/>
                <a:gd name="connsiteY167" fmla="*/ 418261 h 2407138"/>
                <a:gd name="connsiteX168" fmla="*/ 2893 w 2407137"/>
                <a:gd name="connsiteY168" fmla="*/ 1034322 h 2407138"/>
                <a:gd name="connsiteX169" fmla="*/ 420297 w 2407137"/>
                <a:gd name="connsiteY169" fmla="*/ 1090480 h 2407138"/>
                <a:gd name="connsiteX170" fmla="*/ 418554 w 2407137"/>
                <a:gd name="connsiteY170" fmla="*/ 1097951 h 2407138"/>
                <a:gd name="connsiteX171" fmla="*/ 418261 w 2407137"/>
                <a:gd name="connsiteY171" fmla="*/ 1105616 h 2407138"/>
                <a:gd name="connsiteX172" fmla="*/ 855 w 2407137"/>
                <a:gd name="connsiteY172" fmla="*/ 1049458 h 2407138"/>
                <a:gd name="connsiteX173" fmla="*/ 274274 w 2407137"/>
                <a:gd name="connsiteY173" fmla="*/ 658223 h 2407138"/>
                <a:gd name="connsiteX174" fmla="*/ 524025 w 2407137"/>
                <a:gd name="connsiteY174" fmla="*/ 802416 h 2407138"/>
                <a:gd name="connsiteX175" fmla="*/ 516793 w 2407137"/>
                <a:gd name="connsiteY175" fmla="*/ 815877 h 2407138"/>
                <a:gd name="connsiteX176" fmla="*/ 266342 w 2407137"/>
                <a:gd name="connsiteY176" fmla="*/ 671279 h 2407138"/>
                <a:gd name="connsiteX177" fmla="*/ 917308 w 2407137"/>
                <a:gd name="connsiteY177" fmla="*/ 164734 h 2407138"/>
                <a:gd name="connsiteX178" fmla="*/ 932100 w 2407137"/>
                <a:gd name="connsiteY178" fmla="*/ 160930 h 2407138"/>
                <a:gd name="connsiteX179" fmla="*/ 1006152 w 2407137"/>
                <a:gd name="connsiteY179" fmla="*/ 437297 h 2407138"/>
                <a:gd name="connsiteX180" fmla="*/ 991300 w 2407137"/>
                <a:gd name="connsiteY180" fmla="*/ 440877 h 2407138"/>
                <a:gd name="connsiteX181" fmla="*/ 1041143 w 2407137"/>
                <a:gd name="connsiteY181" fmla="*/ 1951 h 2407138"/>
                <a:gd name="connsiteX182" fmla="*/ 1056290 w 2407137"/>
                <a:gd name="connsiteY182" fmla="*/ 0 h 2407138"/>
                <a:gd name="connsiteX183" fmla="*/ 1110379 w 2407137"/>
                <a:gd name="connsiteY183" fmla="*/ 420056 h 2407138"/>
                <a:gd name="connsiteX184" fmla="*/ 1095283 w 2407137"/>
                <a:gd name="connsiteY184" fmla="*/ 422406 h 2407138"/>
                <a:gd name="connsiteX185" fmla="*/ 87609 w 2407137"/>
                <a:gd name="connsiteY185" fmla="*/ 729331 h 2407138"/>
                <a:gd name="connsiteX186" fmla="*/ 478803 w 2407137"/>
                <a:gd name="connsiteY186" fmla="*/ 892672 h 2407138"/>
                <a:gd name="connsiteX187" fmla="*/ 472547 w 2407137"/>
                <a:gd name="connsiteY187" fmla="*/ 906611 h 2407138"/>
                <a:gd name="connsiteX188" fmla="*/ 81723 w 2407137"/>
                <a:gd name="connsiteY188" fmla="*/ 743424 h 2407138"/>
                <a:gd name="connsiteX189" fmla="*/ 84666 w 2407137"/>
                <a:gd name="connsiteY189" fmla="*/ 736377 h 2407138"/>
                <a:gd name="connsiteX190" fmla="*/ 446636 w 2407137"/>
                <a:gd name="connsiteY190" fmla="*/ 435837 h 2407138"/>
                <a:gd name="connsiteX191" fmla="*/ 649045 w 2407137"/>
                <a:gd name="connsiteY191" fmla="*/ 638246 h 2407138"/>
                <a:gd name="connsiteX192" fmla="*/ 642057 w 2407137"/>
                <a:gd name="connsiteY192" fmla="*/ 644612 h 2407138"/>
                <a:gd name="connsiteX193" fmla="*/ 638347 w 2407137"/>
                <a:gd name="connsiteY193" fmla="*/ 649147 h 2407138"/>
                <a:gd name="connsiteX194" fmla="*/ 435836 w 2407137"/>
                <a:gd name="connsiteY194" fmla="*/ 446636 h 2407138"/>
                <a:gd name="connsiteX195" fmla="*/ 440978 w 2407137"/>
                <a:gd name="connsiteY195" fmla="*/ 440979 h 2407138"/>
                <a:gd name="connsiteX196" fmla="*/ 658223 w 2407137"/>
                <a:gd name="connsiteY196" fmla="*/ 274275 h 2407138"/>
                <a:gd name="connsiteX197" fmla="*/ 671279 w 2407137"/>
                <a:gd name="connsiteY197" fmla="*/ 266343 h 2407138"/>
                <a:gd name="connsiteX198" fmla="*/ 814473 w 2407137"/>
                <a:gd name="connsiteY198" fmla="*/ 514363 h 2407138"/>
                <a:gd name="connsiteX199" fmla="*/ 801367 w 2407137"/>
                <a:gd name="connsiteY199" fmla="*/ 522209 h 2407138"/>
                <a:gd name="connsiteX200" fmla="*/ 735676 w 2407137"/>
                <a:gd name="connsiteY200" fmla="*/ 84934 h 2407138"/>
                <a:gd name="connsiteX201" fmla="*/ 749802 w 2407137"/>
                <a:gd name="connsiteY201" fmla="*/ 79129 h 2407138"/>
                <a:gd name="connsiteX202" fmla="*/ 909846 w 2407137"/>
                <a:gd name="connsiteY202" fmla="*/ 468633 h 2407138"/>
                <a:gd name="connsiteX203" fmla="*/ 895778 w 2407137"/>
                <a:gd name="connsiteY203" fmla="*/ 474580 h 2407138"/>
                <a:gd name="connsiteX204" fmla="*/ 248376 w 2407137"/>
                <a:gd name="connsiteY204" fmla="*/ 456659 h 2407138"/>
                <a:gd name="connsiteX205" fmla="*/ 581852 w 2407137"/>
                <a:gd name="connsiteY205" fmla="*/ 714051 h 2407138"/>
                <a:gd name="connsiteX206" fmla="*/ 572397 w 2407137"/>
                <a:gd name="connsiteY206" fmla="*/ 726047 h 2407138"/>
                <a:gd name="connsiteX207" fmla="*/ 239044 w 2407137"/>
                <a:gd name="connsiteY207" fmla="*/ 468748 h 2407138"/>
                <a:gd name="connsiteX208" fmla="*/ 243710 w 2407137"/>
                <a:gd name="connsiteY208" fmla="*/ 462704 h 2407138"/>
                <a:gd name="connsiteX209" fmla="*/ 462094 w 2407137"/>
                <a:gd name="connsiteY209" fmla="*/ 244150 h 2407138"/>
                <a:gd name="connsiteX210" fmla="*/ 474238 w 2407137"/>
                <a:gd name="connsiteY210" fmla="*/ 234887 h 2407138"/>
                <a:gd name="connsiteX211" fmla="*/ 729468 w 2407137"/>
                <a:gd name="connsiteY211" fmla="*/ 569472 h 2407138"/>
                <a:gd name="connsiteX212" fmla="*/ 723162 w 2407137"/>
                <a:gd name="connsiteY212" fmla="*/ 573797 h 2407138"/>
                <a:gd name="connsiteX213" fmla="*/ 717325 w 2407137"/>
                <a:gd name="connsiteY213" fmla="*/ 578735 h 2407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</a:cxnLst>
              <a:rect l="l" t="t" r="r" b="b"/>
              <a:pathLst>
                <a:path w="2407137" h="2407138">
                  <a:moveTo>
                    <a:pt x="1677670" y="1837666"/>
                  </a:moveTo>
                  <a:lnTo>
                    <a:pt x="1683974" y="1833341"/>
                  </a:lnTo>
                  <a:lnTo>
                    <a:pt x="1689813" y="1828403"/>
                  </a:lnTo>
                  <a:lnTo>
                    <a:pt x="1945042" y="2162988"/>
                  </a:lnTo>
                  <a:lnTo>
                    <a:pt x="1932899" y="2172251"/>
                  </a:lnTo>
                  <a:close/>
                  <a:moveTo>
                    <a:pt x="1592663" y="1892774"/>
                  </a:moveTo>
                  <a:lnTo>
                    <a:pt x="1605769" y="1884929"/>
                  </a:lnTo>
                  <a:lnTo>
                    <a:pt x="1748914" y="2132863"/>
                  </a:lnTo>
                  <a:lnTo>
                    <a:pt x="1735858" y="2140795"/>
                  </a:lnTo>
                  <a:close/>
                  <a:moveTo>
                    <a:pt x="1768789" y="1757990"/>
                  </a:moveTo>
                  <a:lnTo>
                    <a:pt x="1971301" y="1960502"/>
                  </a:lnTo>
                  <a:lnTo>
                    <a:pt x="1966159" y="1966159"/>
                  </a:lnTo>
                  <a:lnTo>
                    <a:pt x="1960501" y="1971301"/>
                  </a:lnTo>
                  <a:lnTo>
                    <a:pt x="1758092" y="1768892"/>
                  </a:lnTo>
                  <a:lnTo>
                    <a:pt x="1765079" y="1762526"/>
                  </a:lnTo>
                  <a:close/>
                  <a:moveTo>
                    <a:pt x="1834740" y="1681091"/>
                  </a:moveTo>
                  <a:lnTo>
                    <a:pt x="2168093" y="1938389"/>
                  </a:lnTo>
                  <a:lnTo>
                    <a:pt x="2158761" y="1950479"/>
                  </a:lnTo>
                  <a:lnTo>
                    <a:pt x="1825285" y="1693086"/>
                  </a:lnTo>
                  <a:close/>
                  <a:moveTo>
                    <a:pt x="1497292" y="1938505"/>
                  </a:moveTo>
                  <a:lnTo>
                    <a:pt x="1511359" y="1932557"/>
                  </a:lnTo>
                  <a:lnTo>
                    <a:pt x="1671461" y="2322204"/>
                  </a:lnTo>
                  <a:lnTo>
                    <a:pt x="1657335" y="2328008"/>
                  </a:lnTo>
                  <a:close/>
                  <a:moveTo>
                    <a:pt x="1400984" y="1969841"/>
                  </a:moveTo>
                  <a:lnTo>
                    <a:pt x="1415837" y="1966261"/>
                  </a:lnTo>
                  <a:lnTo>
                    <a:pt x="1489829" y="2242404"/>
                  </a:lnTo>
                  <a:lnTo>
                    <a:pt x="1475037" y="2246208"/>
                  </a:lnTo>
                  <a:close/>
                  <a:moveTo>
                    <a:pt x="1890343" y="1591261"/>
                  </a:moveTo>
                  <a:lnTo>
                    <a:pt x="2140794" y="1735859"/>
                  </a:lnTo>
                  <a:lnTo>
                    <a:pt x="2132863" y="1748915"/>
                  </a:lnTo>
                  <a:lnTo>
                    <a:pt x="1883112" y="1604721"/>
                  </a:lnTo>
                  <a:close/>
                  <a:moveTo>
                    <a:pt x="1934589" y="1500527"/>
                  </a:moveTo>
                  <a:lnTo>
                    <a:pt x="2325413" y="1663714"/>
                  </a:lnTo>
                  <a:lnTo>
                    <a:pt x="2319529" y="1677807"/>
                  </a:lnTo>
                  <a:lnTo>
                    <a:pt x="1928334" y="1514465"/>
                  </a:lnTo>
                  <a:close/>
                  <a:moveTo>
                    <a:pt x="1296758" y="1987081"/>
                  </a:moveTo>
                  <a:lnTo>
                    <a:pt x="1311855" y="1984732"/>
                  </a:lnTo>
                  <a:lnTo>
                    <a:pt x="1365995" y="2405187"/>
                  </a:lnTo>
                  <a:lnTo>
                    <a:pt x="1350847" y="2407138"/>
                  </a:lnTo>
                  <a:close/>
                  <a:moveTo>
                    <a:pt x="1195932" y="1995746"/>
                  </a:moveTo>
                  <a:lnTo>
                    <a:pt x="1211204" y="1995179"/>
                  </a:lnTo>
                  <a:lnTo>
                    <a:pt x="1211204" y="2281649"/>
                  </a:lnTo>
                  <a:lnTo>
                    <a:pt x="1203568" y="2282034"/>
                  </a:lnTo>
                  <a:lnTo>
                    <a:pt x="1195932" y="2281649"/>
                  </a:lnTo>
                  <a:close/>
                  <a:moveTo>
                    <a:pt x="1968060" y="1400508"/>
                  </a:moveTo>
                  <a:lnTo>
                    <a:pt x="2246208" y="1475038"/>
                  </a:lnTo>
                  <a:lnTo>
                    <a:pt x="2242404" y="1489831"/>
                  </a:lnTo>
                  <a:lnTo>
                    <a:pt x="1963516" y="1415103"/>
                  </a:lnTo>
                  <a:close/>
                  <a:moveTo>
                    <a:pt x="1090481" y="1986840"/>
                  </a:moveTo>
                  <a:lnTo>
                    <a:pt x="1097951" y="1988584"/>
                  </a:lnTo>
                  <a:lnTo>
                    <a:pt x="1105617" y="1988876"/>
                  </a:lnTo>
                  <a:lnTo>
                    <a:pt x="1049458" y="2406281"/>
                  </a:lnTo>
                  <a:lnTo>
                    <a:pt x="1034322" y="2404245"/>
                  </a:lnTo>
                  <a:close/>
                  <a:moveTo>
                    <a:pt x="1988876" y="1301520"/>
                  </a:moveTo>
                  <a:lnTo>
                    <a:pt x="2406281" y="1357679"/>
                  </a:lnTo>
                  <a:lnTo>
                    <a:pt x="2404244" y="1372815"/>
                  </a:lnTo>
                  <a:lnTo>
                    <a:pt x="1986840" y="1316657"/>
                  </a:lnTo>
                  <a:lnTo>
                    <a:pt x="1988583" y="1309187"/>
                  </a:lnTo>
                  <a:close/>
                  <a:moveTo>
                    <a:pt x="992036" y="1963517"/>
                  </a:moveTo>
                  <a:lnTo>
                    <a:pt x="1006629" y="1968061"/>
                  </a:lnTo>
                  <a:lnTo>
                    <a:pt x="932100" y="2246208"/>
                  </a:lnTo>
                  <a:lnTo>
                    <a:pt x="917308" y="2242405"/>
                  </a:lnTo>
                  <a:close/>
                  <a:moveTo>
                    <a:pt x="1995178" y="1195933"/>
                  </a:moveTo>
                  <a:lnTo>
                    <a:pt x="2281649" y="1195933"/>
                  </a:lnTo>
                  <a:lnTo>
                    <a:pt x="2282034" y="1203569"/>
                  </a:lnTo>
                  <a:lnTo>
                    <a:pt x="2281649" y="1211206"/>
                  </a:lnTo>
                  <a:lnTo>
                    <a:pt x="1995745" y="1211206"/>
                  </a:lnTo>
                  <a:close/>
                  <a:moveTo>
                    <a:pt x="1984731" y="1095284"/>
                  </a:moveTo>
                  <a:lnTo>
                    <a:pt x="2405186" y="1041144"/>
                  </a:lnTo>
                  <a:lnTo>
                    <a:pt x="2407137" y="1056290"/>
                  </a:lnTo>
                  <a:lnTo>
                    <a:pt x="1987080" y="1110379"/>
                  </a:lnTo>
                  <a:close/>
                  <a:moveTo>
                    <a:pt x="892672" y="1928335"/>
                  </a:moveTo>
                  <a:lnTo>
                    <a:pt x="906611" y="1934590"/>
                  </a:lnTo>
                  <a:lnTo>
                    <a:pt x="743425" y="2325414"/>
                  </a:lnTo>
                  <a:lnTo>
                    <a:pt x="729331" y="2319529"/>
                  </a:lnTo>
                  <a:close/>
                  <a:moveTo>
                    <a:pt x="802416" y="1883113"/>
                  </a:moveTo>
                  <a:lnTo>
                    <a:pt x="815877" y="1890344"/>
                  </a:lnTo>
                  <a:lnTo>
                    <a:pt x="671279" y="2140796"/>
                  </a:lnTo>
                  <a:lnTo>
                    <a:pt x="658223" y="2132863"/>
                  </a:lnTo>
                  <a:close/>
                  <a:moveTo>
                    <a:pt x="1966260" y="991301"/>
                  </a:moveTo>
                  <a:lnTo>
                    <a:pt x="2242405" y="917309"/>
                  </a:lnTo>
                  <a:lnTo>
                    <a:pt x="2246208" y="932101"/>
                  </a:lnTo>
                  <a:lnTo>
                    <a:pt x="1969840" y="1006153"/>
                  </a:lnTo>
                  <a:close/>
                  <a:moveTo>
                    <a:pt x="1932557" y="895779"/>
                  </a:moveTo>
                  <a:lnTo>
                    <a:pt x="2322203" y="735676"/>
                  </a:lnTo>
                  <a:lnTo>
                    <a:pt x="2328008" y="749803"/>
                  </a:lnTo>
                  <a:lnTo>
                    <a:pt x="1938504" y="909846"/>
                  </a:lnTo>
                  <a:close/>
                  <a:moveTo>
                    <a:pt x="714051" y="1825286"/>
                  </a:moveTo>
                  <a:lnTo>
                    <a:pt x="726047" y="1834740"/>
                  </a:lnTo>
                  <a:lnTo>
                    <a:pt x="468748" y="2168094"/>
                  </a:lnTo>
                  <a:lnTo>
                    <a:pt x="456659" y="2158762"/>
                  </a:lnTo>
                  <a:close/>
                  <a:moveTo>
                    <a:pt x="638245" y="1758093"/>
                  </a:moveTo>
                  <a:lnTo>
                    <a:pt x="644611" y="1765080"/>
                  </a:lnTo>
                  <a:lnTo>
                    <a:pt x="649147" y="1768790"/>
                  </a:lnTo>
                  <a:lnTo>
                    <a:pt x="446636" y="1971302"/>
                  </a:lnTo>
                  <a:lnTo>
                    <a:pt x="440978" y="1966159"/>
                  </a:lnTo>
                  <a:lnTo>
                    <a:pt x="435836" y="1960502"/>
                  </a:lnTo>
                  <a:close/>
                  <a:moveTo>
                    <a:pt x="1884928" y="801368"/>
                  </a:moveTo>
                  <a:lnTo>
                    <a:pt x="2132863" y="658223"/>
                  </a:lnTo>
                  <a:lnTo>
                    <a:pt x="2140794" y="671279"/>
                  </a:lnTo>
                  <a:lnTo>
                    <a:pt x="1892773" y="814474"/>
                  </a:lnTo>
                  <a:close/>
                  <a:moveTo>
                    <a:pt x="1828403" y="717325"/>
                  </a:moveTo>
                  <a:lnTo>
                    <a:pt x="2162987" y="462095"/>
                  </a:lnTo>
                  <a:lnTo>
                    <a:pt x="2172250" y="474239"/>
                  </a:lnTo>
                  <a:lnTo>
                    <a:pt x="1837666" y="729468"/>
                  </a:lnTo>
                  <a:lnTo>
                    <a:pt x="1833340" y="723163"/>
                  </a:lnTo>
                  <a:close/>
                  <a:moveTo>
                    <a:pt x="234886" y="1932900"/>
                  </a:moveTo>
                  <a:lnTo>
                    <a:pt x="569471" y="1677670"/>
                  </a:lnTo>
                  <a:lnTo>
                    <a:pt x="573796" y="1683975"/>
                  </a:lnTo>
                  <a:lnTo>
                    <a:pt x="578735" y="1689813"/>
                  </a:lnTo>
                  <a:lnTo>
                    <a:pt x="244150" y="1945043"/>
                  </a:lnTo>
                  <a:close/>
                  <a:moveTo>
                    <a:pt x="266342" y="1735860"/>
                  </a:moveTo>
                  <a:lnTo>
                    <a:pt x="514363" y="1592665"/>
                  </a:lnTo>
                  <a:lnTo>
                    <a:pt x="522208" y="1605770"/>
                  </a:lnTo>
                  <a:lnTo>
                    <a:pt x="274274" y="1748916"/>
                  </a:lnTo>
                  <a:close/>
                  <a:moveTo>
                    <a:pt x="1960501" y="435837"/>
                  </a:moveTo>
                  <a:lnTo>
                    <a:pt x="1966159" y="440979"/>
                  </a:lnTo>
                  <a:lnTo>
                    <a:pt x="1971301" y="446637"/>
                  </a:lnTo>
                  <a:lnTo>
                    <a:pt x="1768891" y="649046"/>
                  </a:lnTo>
                  <a:lnTo>
                    <a:pt x="1762525" y="642058"/>
                  </a:lnTo>
                  <a:lnTo>
                    <a:pt x="1757990" y="638348"/>
                  </a:lnTo>
                  <a:close/>
                  <a:moveTo>
                    <a:pt x="1938389" y="239045"/>
                  </a:moveTo>
                  <a:lnTo>
                    <a:pt x="1950479" y="248377"/>
                  </a:lnTo>
                  <a:lnTo>
                    <a:pt x="1693086" y="581852"/>
                  </a:lnTo>
                  <a:lnTo>
                    <a:pt x="1681090" y="572398"/>
                  </a:lnTo>
                  <a:close/>
                  <a:moveTo>
                    <a:pt x="79129" y="1657336"/>
                  </a:moveTo>
                  <a:lnTo>
                    <a:pt x="468633" y="1497292"/>
                  </a:lnTo>
                  <a:lnTo>
                    <a:pt x="474580" y="1511360"/>
                  </a:lnTo>
                  <a:lnTo>
                    <a:pt x="84934" y="1671462"/>
                  </a:lnTo>
                  <a:close/>
                  <a:moveTo>
                    <a:pt x="160929" y="1475039"/>
                  </a:moveTo>
                  <a:lnTo>
                    <a:pt x="437296" y="1400986"/>
                  </a:lnTo>
                  <a:lnTo>
                    <a:pt x="440876" y="1415837"/>
                  </a:lnTo>
                  <a:lnTo>
                    <a:pt x="164732" y="1489830"/>
                  </a:lnTo>
                  <a:close/>
                  <a:moveTo>
                    <a:pt x="1735859" y="266344"/>
                  </a:moveTo>
                  <a:lnTo>
                    <a:pt x="1748915" y="274276"/>
                  </a:lnTo>
                  <a:lnTo>
                    <a:pt x="1604721" y="524026"/>
                  </a:lnTo>
                  <a:lnTo>
                    <a:pt x="1591261" y="516794"/>
                  </a:lnTo>
                  <a:close/>
                  <a:moveTo>
                    <a:pt x="1663713" y="81725"/>
                  </a:moveTo>
                  <a:lnTo>
                    <a:pt x="1677806" y="87609"/>
                  </a:lnTo>
                  <a:lnTo>
                    <a:pt x="1514465" y="478804"/>
                  </a:lnTo>
                  <a:lnTo>
                    <a:pt x="1500526" y="472548"/>
                  </a:lnTo>
                  <a:close/>
                  <a:moveTo>
                    <a:pt x="0" y="1350847"/>
                  </a:moveTo>
                  <a:lnTo>
                    <a:pt x="420056" y="1296759"/>
                  </a:lnTo>
                  <a:lnTo>
                    <a:pt x="422405" y="1311854"/>
                  </a:lnTo>
                  <a:lnTo>
                    <a:pt x="1951" y="1365994"/>
                  </a:lnTo>
                  <a:close/>
                  <a:moveTo>
                    <a:pt x="125488" y="1195933"/>
                  </a:moveTo>
                  <a:lnTo>
                    <a:pt x="411391" y="1195933"/>
                  </a:lnTo>
                  <a:lnTo>
                    <a:pt x="411958" y="1211206"/>
                  </a:lnTo>
                  <a:lnTo>
                    <a:pt x="125488" y="1211206"/>
                  </a:lnTo>
                  <a:lnTo>
                    <a:pt x="125102" y="1203569"/>
                  </a:lnTo>
                  <a:close/>
                  <a:moveTo>
                    <a:pt x="1475037" y="160931"/>
                  </a:moveTo>
                  <a:lnTo>
                    <a:pt x="1489829" y="164734"/>
                  </a:lnTo>
                  <a:lnTo>
                    <a:pt x="1415102" y="443621"/>
                  </a:lnTo>
                  <a:lnTo>
                    <a:pt x="1400508" y="439077"/>
                  </a:lnTo>
                  <a:close/>
                  <a:moveTo>
                    <a:pt x="164732" y="917309"/>
                  </a:moveTo>
                  <a:lnTo>
                    <a:pt x="443620" y="992037"/>
                  </a:lnTo>
                  <a:lnTo>
                    <a:pt x="439076" y="1006630"/>
                  </a:lnTo>
                  <a:lnTo>
                    <a:pt x="160929" y="932101"/>
                  </a:lnTo>
                  <a:close/>
                  <a:moveTo>
                    <a:pt x="1195932" y="125490"/>
                  </a:moveTo>
                  <a:lnTo>
                    <a:pt x="1203568" y="125104"/>
                  </a:lnTo>
                  <a:lnTo>
                    <a:pt x="1211205" y="125490"/>
                  </a:lnTo>
                  <a:lnTo>
                    <a:pt x="1211205" y="411392"/>
                  </a:lnTo>
                  <a:lnTo>
                    <a:pt x="1195932" y="411959"/>
                  </a:lnTo>
                  <a:close/>
                  <a:moveTo>
                    <a:pt x="1357679" y="856"/>
                  </a:moveTo>
                  <a:lnTo>
                    <a:pt x="1372816" y="2893"/>
                  </a:lnTo>
                  <a:lnTo>
                    <a:pt x="1316657" y="420298"/>
                  </a:lnTo>
                  <a:lnTo>
                    <a:pt x="1309186" y="418554"/>
                  </a:lnTo>
                  <a:lnTo>
                    <a:pt x="1301520" y="418261"/>
                  </a:lnTo>
                  <a:close/>
                  <a:moveTo>
                    <a:pt x="2893" y="1034322"/>
                  </a:moveTo>
                  <a:lnTo>
                    <a:pt x="420297" y="1090480"/>
                  </a:lnTo>
                  <a:lnTo>
                    <a:pt x="418554" y="1097951"/>
                  </a:lnTo>
                  <a:lnTo>
                    <a:pt x="418261" y="1105616"/>
                  </a:lnTo>
                  <a:lnTo>
                    <a:pt x="855" y="1049458"/>
                  </a:lnTo>
                  <a:close/>
                  <a:moveTo>
                    <a:pt x="274274" y="658223"/>
                  </a:moveTo>
                  <a:lnTo>
                    <a:pt x="524025" y="802416"/>
                  </a:lnTo>
                  <a:lnTo>
                    <a:pt x="516793" y="815877"/>
                  </a:lnTo>
                  <a:lnTo>
                    <a:pt x="266342" y="671279"/>
                  </a:lnTo>
                  <a:close/>
                  <a:moveTo>
                    <a:pt x="917308" y="164734"/>
                  </a:moveTo>
                  <a:lnTo>
                    <a:pt x="932100" y="160930"/>
                  </a:lnTo>
                  <a:lnTo>
                    <a:pt x="1006152" y="437297"/>
                  </a:lnTo>
                  <a:lnTo>
                    <a:pt x="991300" y="440877"/>
                  </a:lnTo>
                  <a:close/>
                  <a:moveTo>
                    <a:pt x="1041143" y="1951"/>
                  </a:moveTo>
                  <a:lnTo>
                    <a:pt x="1056290" y="0"/>
                  </a:lnTo>
                  <a:lnTo>
                    <a:pt x="1110379" y="420056"/>
                  </a:lnTo>
                  <a:lnTo>
                    <a:pt x="1095283" y="422406"/>
                  </a:lnTo>
                  <a:close/>
                  <a:moveTo>
                    <a:pt x="87609" y="729331"/>
                  </a:moveTo>
                  <a:lnTo>
                    <a:pt x="478803" y="892672"/>
                  </a:lnTo>
                  <a:lnTo>
                    <a:pt x="472547" y="906611"/>
                  </a:lnTo>
                  <a:lnTo>
                    <a:pt x="81723" y="743424"/>
                  </a:lnTo>
                  <a:lnTo>
                    <a:pt x="84666" y="736377"/>
                  </a:lnTo>
                  <a:close/>
                  <a:moveTo>
                    <a:pt x="446636" y="435837"/>
                  </a:moveTo>
                  <a:lnTo>
                    <a:pt x="649045" y="638246"/>
                  </a:lnTo>
                  <a:lnTo>
                    <a:pt x="642057" y="644612"/>
                  </a:lnTo>
                  <a:lnTo>
                    <a:pt x="638347" y="649147"/>
                  </a:lnTo>
                  <a:lnTo>
                    <a:pt x="435836" y="446636"/>
                  </a:lnTo>
                  <a:lnTo>
                    <a:pt x="440978" y="440979"/>
                  </a:lnTo>
                  <a:close/>
                  <a:moveTo>
                    <a:pt x="658223" y="274275"/>
                  </a:moveTo>
                  <a:lnTo>
                    <a:pt x="671279" y="266343"/>
                  </a:lnTo>
                  <a:lnTo>
                    <a:pt x="814473" y="514363"/>
                  </a:lnTo>
                  <a:lnTo>
                    <a:pt x="801367" y="522209"/>
                  </a:lnTo>
                  <a:close/>
                  <a:moveTo>
                    <a:pt x="735676" y="84934"/>
                  </a:moveTo>
                  <a:lnTo>
                    <a:pt x="749802" y="79129"/>
                  </a:lnTo>
                  <a:lnTo>
                    <a:pt x="909846" y="468633"/>
                  </a:lnTo>
                  <a:lnTo>
                    <a:pt x="895778" y="474580"/>
                  </a:lnTo>
                  <a:close/>
                  <a:moveTo>
                    <a:pt x="248376" y="456659"/>
                  </a:moveTo>
                  <a:lnTo>
                    <a:pt x="581852" y="714051"/>
                  </a:lnTo>
                  <a:lnTo>
                    <a:pt x="572397" y="726047"/>
                  </a:lnTo>
                  <a:lnTo>
                    <a:pt x="239044" y="468748"/>
                  </a:lnTo>
                  <a:lnTo>
                    <a:pt x="243710" y="462704"/>
                  </a:lnTo>
                  <a:close/>
                  <a:moveTo>
                    <a:pt x="462094" y="244150"/>
                  </a:moveTo>
                  <a:lnTo>
                    <a:pt x="474238" y="234887"/>
                  </a:lnTo>
                  <a:lnTo>
                    <a:pt x="729468" y="569472"/>
                  </a:lnTo>
                  <a:lnTo>
                    <a:pt x="723162" y="573797"/>
                  </a:lnTo>
                  <a:lnTo>
                    <a:pt x="717325" y="578735"/>
                  </a:lnTo>
                  <a:close/>
                </a:path>
              </a:pathLst>
            </a:custGeom>
            <a:gradFill>
              <a:gsLst>
                <a:gs pos="90000">
                  <a:srgbClr val="C00000"/>
                </a:gs>
                <a:gs pos="30000">
                  <a:srgbClr val="FF0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 b="1">
                <a:solidFill>
                  <a:srgbClr val="FFFCE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630192" y="1237745"/>
            <a:ext cx="1796485" cy="1796485"/>
            <a:chOff x="3851921" y="107991"/>
            <a:chExt cx="1792566" cy="1792567"/>
          </a:xfrm>
        </p:grpSpPr>
        <p:sp>
          <p:nvSpPr>
            <p:cNvPr id="18" name="Freeform 29"/>
            <p:cNvSpPr/>
            <p:nvPr/>
          </p:nvSpPr>
          <p:spPr bwMode="auto">
            <a:xfrm>
              <a:off x="4401088" y="564469"/>
              <a:ext cx="867835" cy="775494"/>
            </a:xfrm>
            <a:custGeom>
              <a:avLst/>
              <a:gdLst>
                <a:gd name="T0" fmla="*/ 803 w 1880"/>
                <a:gd name="T1" fmla="*/ 15 h 1680"/>
                <a:gd name="T2" fmla="*/ 1253 w 1880"/>
                <a:gd name="T3" fmla="*/ 1067 h 1680"/>
                <a:gd name="T4" fmla="*/ 728 w 1880"/>
                <a:gd name="T5" fmla="*/ 540 h 1680"/>
                <a:gd name="T6" fmla="*/ 928 w 1880"/>
                <a:gd name="T7" fmla="*/ 339 h 1680"/>
                <a:gd name="T8" fmla="*/ 803 w 1880"/>
                <a:gd name="T9" fmla="*/ 215 h 1680"/>
                <a:gd name="T10" fmla="*/ 549 w 1880"/>
                <a:gd name="T11" fmla="*/ 267 h 1680"/>
                <a:gd name="T12" fmla="*/ 150 w 1880"/>
                <a:gd name="T13" fmla="*/ 666 h 1680"/>
                <a:gd name="T14" fmla="*/ 376 w 1880"/>
                <a:gd name="T15" fmla="*/ 890 h 1680"/>
                <a:gd name="T16" fmla="*/ 527 w 1880"/>
                <a:gd name="T17" fmla="*/ 741 h 1680"/>
                <a:gd name="T18" fmla="*/ 1052 w 1880"/>
                <a:gd name="T19" fmla="*/ 1266 h 1680"/>
                <a:gd name="T20" fmla="*/ 176 w 1880"/>
                <a:gd name="T21" fmla="*/ 1090 h 1680"/>
                <a:gd name="T22" fmla="*/ 49 w 1880"/>
                <a:gd name="T23" fmla="*/ 1217 h 1680"/>
                <a:gd name="T24" fmla="*/ 159 w 1880"/>
                <a:gd name="T25" fmla="*/ 1357 h 1680"/>
                <a:gd name="T26" fmla="*/ 144 w 1880"/>
                <a:gd name="T27" fmla="*/ 1371 h 1680"/>
                <a:gd name="T28" fmla="*/ 122 w 1880"/>
                <a:gd name="T29" fmla="*/ 1367 h 1680"/>
                <a:gd name="T30" fmla="*/ 0 w 1880"/>
                <a:gd name="T31" fmla="*/ 1494 h 1680"/>
                <a:gd name="T32" fmla="*/ 123 w 1880"/>
                <a:gd name="T33" fmla="*/ 1616 h 1680"/>
                <a:gd name="T34" fmla="*/ 249 w 1880"/>
                <a:gd name="T35" fmla="*/ 1493 h 1680"/>
                <a:gd name="T36" fmla="*/ 245 w 1880"/>
                <a:gd name="T37" fmla="*/ 1470 h 1680"/>
                <a:gd name="T38" fmla="*/ 265 w 1880"/>
                <a:gd name="T39" fmla="*/ 1451 h 1680"/>
                <a:gd name="T40" fmla="*/ 1255 w 1880"/>
                <a:gd name="T41" fmla="*/ 1467 h 1680"/>
                <a:gd name="T42" fmla="*/ 1402 w 1880"/>
                <a:gd name="T43" fmla="*/ 1615 h 1680"/>
                <a:gd name="T44" fmla="*/ 1603 w 1880"/>
                <a:gd name="T45" fmla="*/ 1416 h 1680"/>
                <a:gd name="T46" fmla="*/ 1455 w 1880"/>
                <a:gd name="T47" fmla="*/ 1267 h 1680"/>
                <a:gd name="T48" fmla="*/ 803 w 1880"/>
                <a:gd name="T49" fmla="*/ 15 h 1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80" h="1680">
                  <a:moveTo>
                    <a:pt x="803" y="15"/>
                  </a:moveTo>
                  <a:cubicBezTo>
                    <a:pt x="1217" y="170"/>
                    <a:pt x="1468" y="665"/>
                    <a:pt x="1253" y="1067"/>
                  </a:cubicBezTo>
                  <a:cubicBezTo>
                    <a:pt x="728" y="540"/>
                    <a:pt x="728" y="540"/>
                    <a:pt x="728" y="540"/>
                  </a:cubicBezTo>
                  <a:cubicBezTo>
                    <a:pt x="928" y="339"/>
                    <a:pt x="928" y="339"/>
                    <a:pt x="928" y="339"/>
                  </a:cubicBezTo>
                  <a:cubicBezTo>
                    <a:pt x="803" y="215"/>
                    <a:pt x="803" y="215"/>
                    <a:pt x="803" y="215"/>
                  </a:cubicBezTo>
                  <a:cubicBezTo>
                    <a:pt x="733" y="282"/>
                    <a:pt x="623" y="297"/>
                    <a:pt x="549" y="267"/>
                  </a:cubicBezTo>
                  <a:cubicBezTo>
                    <a:pt x="150" y="666"/>
                    <a:pt x="150" y="666"/>
                    <a:pt x="150" y="666"/>
                  </a:cubicBezTo>
                  <a:cubicBezTo>
                    <a:pt x="376" y="890"/>
                    <a:pt x="376" y="890"/>
                    <a:pt x="376" y="890"/>
                  </a:cubicBezTo>
                  <a:cubicBezTo>
                    <a:pt x="527" y="741"/>
                    <a:pt x="527" y="741"/>
                    <a:pt x="527" y="741"/>
                  </a:cubicBezTo>
                  <a:cubicBezTo>
                    <a:pt x="1052" y="1266"/>
                    <a:pt x="1052" y="1266"/>
                    <a:pt x="1052" y="1266"/>
                  </a:cubicBezTo>
                  <a:cubicBezTo>
                    <a:pt x="795" y="1407"/>
                    <a:pt x="439" y="1363"/>
                    <a:pt x="176" y="1090"/>
                  </a:cubicBezTo>
                  <a:cubicBezTo>
                    <a:pt x="49" y="1217"/>
                    <a:pt x="49" y="1217"/>
                    <a:pt x="49" y="1217"/>
                  </a:cubicBezTo>
                  <a:cubicBezTo>
                    <a:pt x="87" y="1270"/>
                    <a:pt x="119" y="1317"/>
                    <a:pt x="159" y="1357"/>
                  </a:cubicBezTo>
                  <a:cubicBezTo>
                    <a:pt x="155" y="1362"/>
                    <a:pt x="144" y="1371"/>
                    <a:pt x="144" y="1371"/>
                  </a:cubicBezTo>
                  <a:cubicBezTo>
                    <a:pt x="137" y="1370"/>
                    <a:pt x="129" y="1367"/>
                    <a:pt x="122" y="1367"/>
                  </a:cubicBezTo>
                  <a:cubicBezTo>
                    <a:pt x="55" y="1367"/>
                    <a:pt x="0" y="1426"/>
                    <a:pt x="0" y="1494"/>
                  </a:cubicBezTo>
                  <a:cubicBezTo>
                    <a:pt x="0" y="1561"/>
                    <a:pt x="55" y="1616"/>
                    <a:pt x="123" y="1616"/>
                  </a:cubicBezTo>
                  <a:cubicBezTo>
                    <a:pt x="191" y="1616"/>
                    <a:pt x="249" y="1561"/>
                    <a:pt x="249" y="1493"/>
                  </a:cubicBezTo>
                  <a:cubicBezTo>
                    <a:pt x="249" y="1485"/>
                    <a:pt x="247" y="1478"/>
                    <a:pt x="245" y="1470"/>
                  </a:cubicBezTo>
                  <a:cubicBezTo>
                    <a:pt x="265" y="1451"/>
                    <a:pt x="265" y="1451"/>
                    <a:pt x="265" y="1451"/>
                  </a:cubicBezTo>
                  <a:cubicBezTo>
                    <a:pt x="567" y="1655"/>
                    <a:pt x="898" y="1680"/>
                    <a:pt x="1255" y="1467"/>
                  </a:cubicBezTo>
                  <a:cubicBezTo>
                    <a:pt x="1402" y="1615"/>
                    <a:pt x="1402" y="1615"/>
                    <a:pt x="1402" y="1615"/>
                  </a:cubicBezTo>
                  <a:cubicBezTo>
                    <a:pt x="1603" y="1416"/>
                    <a:pt x="1603" y="1416"/>
                    <a:pt x="1603" y="1416"/>
                  </a:cubicBezTo>
                  <a:cubicBezTo>
                    <a:pt x="1455" y="1267"/>
                    <a:pt x="1455" y="1267"/>
                    <a:pt x="1455" y="1267"/>
                  </a:cubicBezTo>
                  <a:cubicBezTo>
                    <a:pt x="1880" y="628"/>
                    <a:pt x="1313" y="0"/>
                    <a:pt x="803" y="15"/>
                  </a:cubicBezTo>
                  <a:close/>
                </a:path>
              </a:pathLst>
            </a:custGeom>
            <a:gradFill>
              <a:gsLst>
                <a:gs pos="90000">
                  <a:srgbClr val="C00000"/>
                </a:gs>
                <a:gs pos="30000">
                  <a:srgbClr val="FF0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 b="1">
                <a:solidFill>
                  <a:srgbClr val="FFFCE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任意多边形 14"/>
            <p:cNvSpPr/>
            <p:nvPr/>
          </p:nvSpPr>
          <p:spPr>
            <a:xfrm>
              <a:off x="3851921" y="107991"/>
              <a:ext cx="1792566" cy="1792567"/>
            </a:xfrm>
            <a:custGeom>
              <a:avLst/>
              <a:gdLst>
                <a:gd name="connsiteX0" fmla="*/ 1677670 w 2407137"/>
                <a:gd name="connsiteY0" fmla="*/ 1837666 h 2407138"/>
                <a:gd name="connsiteX1" fmla="*/ 1683974 w 2407137"/>
                <a:gd name="connsiteY1" fmla="*/ 1833341 h 2407138"/>
                <a:gd name="connsiteX2" fmla="*/ 1689813 w 2407137"/>
                <a:gd name="connsiteY2" fmla="*/ 1828403 h 2407138"/>
                <a:gd name="connsiteX3" fmla="*/ 1945042 w 2407137"/>
                <a:gd name="connsiteY3" fmla="*/ 2162988 h 2407138"/>
                <a:gd name="connsiteX4" fmla="*/ 1932899 w 2407137"/>
                <a:gd name="connsiteY4" fmla="*/ 2172251 h 2407138"/>
                <a:gd name="connsiteX5" fmla="*/ 1592663 w 2407137"/>
                <a:gd name="connsiteY5" fmla="*/ 1892774 h 2407138"/>
                <a:gd name="connsiteX6" fmla="*/ 1605769 w 2407137"/>
                <a:gd name="connsiteY6" fmla="*/ 1884929 h 2407138"/>
                <a:gd name="connsiteX7" fmla="*/ 1748914 w 2407137"/>
                <a:gd name="connsiteY7" fmla="*/ 2132863 h 2407138"/>
                <a:gd name="connsiteX8" fmla="*/ 1735858 w 2407137"/>
                <a:gd name="connsiteY8" fmla="*/ 2140795 h 2407138"/>
                <a:gd name="connsiteX9" fmla="*/ 1768789 w 2407137"/>
                <a:gd name="connsiteY9" fmla="*/ 1757990 h 2407138"/>
                <a:gd name="connsiteX10" fmla="*/ 1971301 w 2407137"/>
                <a:gd name="connsiteY10" fmla="*/ 1960502 h 2407138"/>
                <a:gd name="connsiteX11" fmla="*/ 1966159 w 2407137"/>
                <a:gd name="connsiteY11" fmla="*/ 1966159 h 2407138"/>
                <a:gd name="connsiteX12" fmla="*/ 1960501 w 2407137"/>
                <a:gd name="connsiteY12" fmla="*/ 1971301 h 2407138"/>
                <a:gd name="connsiteX13" fmla="*/ 1758092 w 2407137"/>
                <a:gd name="connsiteY13" fmla="*/ 1768892 h 2407138"/>
                <a:gd name="connsiteX14" fmla="*/ 1765079 w 2407137"/>
                <a:gd name="connsiteY14" fmla="*/ 1762526 h 2407138"/>
                <a:gd name="connsiteX15" fmla="*/ 1834740 w 2407137"/>
                <a:gd name="connsiteY15" fmla="*/ 1681091 h 2407138"/>
                <a:gd name="connsiteX16" fmla="*/ 2168093 w 2407137"/>
                <a:gd name="connsiteY16" fmla="*/ 1938389 h 2407138"/>
                <a:gd name="connsiteX17" fmla="*/ 2158761 w 2407137"/>
                <a:gd name="connsiteY17" fmla="*/ 1950479 h 2407138"/>
                <a:gd name="connsiteX18" fmla="*/ 1825285 w 2407137"/>
                <a:gd name="connsiteY18" fmla="*/ 1693086 h 2407138"/>
                <a:gd name="connsiteX19" fmla="*/ 1497292 w 2407137"/>
                <a:gd name="connsiteY19" fmla="*/ 1938505 h 2407138"/>
                <a:gd name="connsiteX20" fmla="*/ 1511359 w 2407137"/>
                <a:gd name="connsiteY20" fmla="*/ 1932557 h 2407138"/>
                <a:gd name="connsiteX21" fmla="*/ 1671461 w 2407137"/>
                <a:gd name="connsiteY21" fmla="*/ 2322204 h 2407138"/>
                <a:gd name="connsiteX22" fmla="*/ 1657335 w 2407137"/>
                <a:gd name="connsiteY22" fmla="*/ 2328008 h 2407138"/>
                <a:gd name="connsiteX23" fmla="*/ 1400984 w 2407137"/>
                <a:gd name="connsiteY23" fmla="*/ 1969841 h 2407138"/>
                <a:gd name="connsiteX24" fmla="*/ 1415837 w 2407137"/>
                <a:gd name="connsiteY24" fmla="*/ 1966261 h 2407138"/>
                <a:gd name="connsiteX25" fmla="*/ 1489829 w 2407137"/>
                <a:gd name="connsiteY25" fmla="*/ 2242404 h 2407138"/>
                <a:gd name="connsiteX26" fmla="*/ 1475037 w 2407137"/>
                <a:gd name="connsiteY26" fmla="*/ 2246208 h 2407138"/>
                <a:gd name="connsiteX27" fmla="*/ 1890343 w 2407137"/>
                <a:gd name="connsiteY27" fmla="*/ 1591261 h 2407138"/>
                <a:gd name="connsiteX28" fmla="*/ 2140794 w 2407137"/>
                <a:gd name="connsiteY28" fmla="*/ 1735859 h 2407138"/>
                <a:gd name="connsiteX29" fmla="*/ 2132863 w 2407137"/>
                <a:gd name="connsiteY29" fmla="*/ 1748915 h 2407138"/>
                <a:gd name="connsiteX30" fmla="*/ 1883112 w 2407137"/>
                <a:gd name="connsiteY30" fmla="*/ 1604721 h 2407138"/>
                <a:gd name="connsiteX31" fmla="*/ 1934589 w 2407137"/>
                <a:gd name="connsiteY31" fmla="*/ 1500527 h 2407138"/>
                <a:gd name="connsiteX32" fmla="*/ 2325413 w 2407137"/>
                <a:gd name="connsiteY32" fmla="*/ 1663714 h 2407138"/>
                <a:gd name="connsiteX33" fmla="*/ 2319529 w 2407137"/>
                <a:gd name="connsiteY33" fmla="*/ 1677807 h 2407138"/>
                <a:gd name="connsiteX34" fmla="*/ 1928334 w 2407137"/>
                <a:gd name="connsiteY34" fmla="*/ 1514465 h 2407138"/>
                <a:gd name="connsiteX35" fmla="*/ 1296758 w 2407137"/>
                <a:gd name="connsiteY35" fmla="*/ 1987081 h 2407138"/>
                <a:gd name="connsiteX36" fmla="*/ 1311855 w 2407137"/>
                <a:gd name="connsiteY36" fmla="*/ 1984732 h 2407138"/>
                <a:gd name="connsiteX37" fmla="*/ 1365995 w 2407137"/>
                <a:gd name="connsiteY37" fmla="*/ 2405187 h 2407138"/>
                <a:gd name="connsiteX38" fmla="*/ 1350847 w 2407137"/>
                <a:gd name="connsiteY38" fmla="*/ 2407138 h 2407138"/>
                <a:gd name="connsiteX39" fmla="*/ 1195932 w 2407137"/>
                <a:gd name="connsiteY39" fmla="*/ 1995746 h 2407138"/>
                <a:gd name="connsiteX40" fmla="*/ 1211204 w 2407137"/>
                <a:gd name="connsiteY40" fmla="*/ 1995179 h 2407138"/>
                <a:gd name="connsiteX41" fmla="*/ 1211204 w 2407137"/>
                <a:gd name="connsiteY41" fmla="*/ 2281649 h 2407138"/>
                <a:gd name="connsiteX42" fmla="*/ 1203568 w 2407137"/>
                <a:gd name="connsiteY42" fmla="*/ 2282034 h 2407138"/>
                <a:gd name="connsiteX43" fmla="*/ 1195932 w 2407137"/>
                <a:gd name="connsiteY43" fmla="*/ 2281649 h 2407138"/>
                <a:gd name="connsiteX44" fmla="*/ 1968060 w 2407137"/>
                <a:gd name="connsiteY44" fmla="*/ 1400508 h 2407138"/>
                <a:gd name="connsiteX45" fmla="*/ 2246208 w 2407137"/>
                <a:gd name="connsiteY45" fmla="*/ 1475038 h 2407138"/>
                <a:gd name="connsiteX46" fmla="*/ 2242404 w 2407137"/>
                <a:gd name="connsiteY46" fmla="*/ 1489831 h 2407138"/>
                <a:gd name="connsiteX47" fmla="*/ 1963516 w 2407137"/>
                <a:gd name="connsiteY47" fmla="*/ 1415103 h 2407138"/>
                <a:gd name="connsiteX48" fmla="*/ 1090481 w 2407137"/>
                <a:gd name="connsiteY48" fmla="*/ 1986840 h 2407138"/>
                <a:gd name="connsiteX49" fmla="*/ 1097951 w 2407137"/>
                <a:gd name="connsiteY49" fmla="*/ 1988584 h 2407138"/>
                <a:gd name="connsiteX50" fmla="*/ 1105617 w 2407137"/>
                <a:gd name="connsiteY50" fmla="*/ 1988876 h 2407138"/>
                <a:gd name="connsiteX51" fmla="*/ 1049458 w 2407137"/>
                <a:gd name="connsiteY51" fmla="*/ 2406281 h 2407138"/>
                <a:gd name="connsiteX52" fmla="*/ 1034322 w 2407137"/>
                <a:gd name="connsiteY52" fmla="*/ 2404245 h 2407138"/>
                <a:gd name="connsiteX53" fmla="*/ 1988876 w 2407137"/>
                <a:gd name="connsiteY53" fmla="*/ 1301520 h 2407138"/>
                <a:gd name="connsiteX54" fmla="*/ 2406281 w 2407137"/>
                <a:gd name="connsiteY54" fmla="*/ 1357679 h 2407138"/>
                <a:gd name="connsiteX55" fmla="*/ 2404244 w 2407137"/>
                <a:gd name="connsiteY55" fmla="*/ 1372815 h 2407138"/>
                <a:gd name="connsiteX56" fmla="*/ 1986840 w 2407137"/>
                <a:gd name="connsiteY56" fmla="*/ 1316657 h 2407138"/>
                <a:gd name="connsiteX57" fmla="*/ 1988583 w 2407137"/>
                <a:gd name="connsiteY57" fmla="*/ 1309187 h 2407138"/>
                <a:gd name="connsiteX58" fmla="*/ 992036 w 2407137"/>
                <a:gd name="connsiteY58" fmla="*/ 1963517 h 2407138"/>
                <a:gd name="connsiteX59" fmla="*/ 1006629 w 2407137"/>
                <a:gd name="connsiteY59" fmla="*/ 1968061 h 2407138"/>
                <a:gd name="connsiteX60" fmla="*/ 932100 w 2407137"/>
                <a:gd name="connsiteY60" fmla="*/ 2246208 h 2407138"/>
                <a:gd name="connsiteX61" fmla="*/ 917308 w 2407137"/>
                <a:gd name="connsiteY61" fmla="*/ 2242405 h 2407138"/>
                <a:gd name="connsiteX62" fmla="*/ 1995178 w 2407137"/>
                <a:gd name="connsiteY62" fmla="*/ 1195933 h 2407138"/>
                <a:gd name="connsiteX63" fmla="*/ 2281649 w 2407137"/>
                <a:gd name="connsiteY63" fmla="*/ 1195933 h 2407138"/>
                <a:gd name="connsiteX64" fmla="*/ 2282034 w 2407137"/>
                <a:gd name="connsiteY64" fmla="*/ 1203569 h 2407138"/>
                <a:gd name="connsiteX65" fmla="*/ 2281649 w 2407137"/>
                <a:gd name="connsiteY65" fmla="*/ 1211206 h 2407138"/>
                <a:gd name="connsiteX66" fmla="*/ 1995745 w 2407137"/>
                <a:gd name="connsiteY66" fmla="*/ 1211206 h 2407138"/>
                <a:gd name="connsiteX67" fmla="*/ 1984731 w 2407137"/>
                <a:gd name="connsiteY67" fmla="*/ 1095284 h 2407138"/>
                <a:gd name="connsiteX68" fmla="*/ 2405186 w 2407137"/>
                <a:gd name="connsiteY68" fmla="*/ 1041144 h 2407138"/>
                <a:gd name="connsiteX69" fmla="*/ 2407137 w 2407137"/>
                <a:gd name="connsiteY69" fmla="*/ 1056290 h 2407138"/>
                <a:gd name="connsiteX70" fmla="*/ 1987080 w 2407137"/>
                <a:gd name="connsiteY70" fmla="*/ 1110379 h 2407138"/>
                <a:gd name="connsiteX71" fmla="*/ 892672 w 2407137"/>
                <a:gd name="connsiteY71" fmla="*/ 1928335 h 2407138"/>
                <a:gd name="connsiteX72" fmla="*/ 906611 w 2407137"/>
                <a:gd name="connsiteY72" fmla="*/ 1934590 h 2407138"/>
                <a:gd name="connsiteX73" fmla="*/ 743425 w 2407137"/>
                <a:gd name="connsiteY73" fmla="*/ 2325414 h 2407138"/>
                <a:gd name="connsiteX74" fmla="*/ 729331 w 2407137"/>
                <a:gd name="connsiteY74" fmla="*/ 2319529 h 2407138"/>
                <a:gd name="connsiteX75" fmla="*/ 802416 w 2407137"/>
                <a:gd name="connsiteY75" fmla="*/ 1883113 h 2407138"/>
                <a:gd name="connsiteX76" fmla="*/ 815877 w 2407137"/>
                <a:gd name="connsiteY76" fmla="*/ 1890344 h 2407138"/>
                <a:gd name="connsiteX77" fmla="*/ 671279 w 2407137"/>
                <a:gd name="connsiteY77" fmla="*/ 2140796 h 2407138"/>
                <a:gd name="connsiteX78" fmla="*/ 658223 w 2407137"/>
                <a:gd name="connsiteY78" fmla="*/ 2132863 h 2407138"/>
                <a:gd name="connsiteX79" fmla="*/ 1966260 w 2407137"/>
                <a:gd name="connsiteY79" fmla="*/ 991301 h 2407138"/>
                <a:gd name="connsiteX80" fmla="*/ 2242405 w 2407137"/>
                <a:gd name="connsiteY80" fmla="*/ 917309 h 2407138"/>
                <a:gd name="connsiteX81" fmla="*/ 2246208 w 2407137"/>
                <a:gd name="connsiteY81" fmla="*/ 932101 h 2407138"/>
                <a:gd name="connsiteX82" fmla="*/ 1969840 w 2407137"/>
                <a:gd name="connsiteY82" fmla="*/ 1006153 h 2407138"/>
                <a:gd name="connsiteX83" fmla="*/ 1932557 w 2407137"/>
                <a:gd name="connsiteY83" fmla="*/ 895779 h 2407138"/>
                <a:gd name="connsiteX84" fmla="*/ 2322203 w 2407137"/>
                <a:gd name="connsiteY84" fmla="*/ 735676 h 2407138"/>
                <a:gd name="connsiteX85" fmla="*/ 2328008 w 2407137"/>
                <a:gd name="connsiteY85" fmla="*/ 749803 h 2407138"/>
                <a:gd name="connsiteX86" fmla="*/ 1938504 w 2407137"/>
                <a:gd name="connsiteY86" fmla="*/ 909846 h 2407138"/>
                <a:gd name="connsiteX87" fmla="*/ 714051 w 2407137"/>
                <a:gd name="connsiteY87" fmla="*/ 1825286 h 2407138"/>
                <a:gd name="connsiteX88" fmla="*/ 726047 w 2407137"/>
                <a:gd name="connsiteY88" fmla="*/ 1834740 h 2407138"/>
                <a:gd name="connsiteX89" fmla="*/ 468748 w 2407137"/>
                <a:gd name="connsiteY89" fmla="*/ 2168094 h 2407138"/>
                <a:gd name="connsiteX90" fmla="*/ 456659 w 2407137"/>
                <a:gd name="connsiteY90" fmla="*/ 2158762 h 2407138"/>
                <a:gd name="connsiteX91" fmla="*/ 638245 w 2407137"/>
                <a:gd name="connsiteY91" fmla="*/ 1758093 h 2407138"/>
                <a:gd name="connsiteX92" fmla="*/ 644611 w 2407137"/>
                <a:gd name="connsiteY92" fmla="*/ 1765080 h 2407138"/>
                <a:gd name="connsiteX93" fmla="*/ 649147 w 2407137"/>
                <a:gd name="connsiteY93" fmla="*/ 1768790 h 2407138"/>
                <a:gd name="connsiteX94" fmla="*/ 446636 w 2407137"/>
                <a:gd name="connsiteY94" fmla="*/ 1971302 h 2407138"/>
                <a:gd name="connsiteX95" fmla="*/ 440978 w 2407137"/>
                <a:gd name="connsiteY95" fmla="*/ 1966159 h 2407138"/>
                <a:gd name="connsiteX96" fmla="*/ 435836 w 2407137"/>
                <a:gd name="connsiteY96" fmla="*/ 1960502 h 2407138"/>
                <a:gd name="connsiteX97" fmla="*/ 1884928 w 2407137"/>
                <a:gd name="connsiteY97" fmla="*/ 801368 h 2407138"/>
                <a:gd name="connsiteX98" fmla="*/ 2132863 w 2407137"/>
                <a:gd name="connsiteY98" fmla="*/ 658223 h 2407138"/>
                <a:gd name="connsiteX99" fmla="*/ 2140794 w 2407137"/>
                <a:gd name="connsiteY99" fmla="*/ 671279 h 2407138"/>
                <a:gd name="connsiteX100" fmla="*/ 1892773 w 2407137"/>
                <a:gd name="connsiteY100" fmla="*/ 814474 h 2407138"/>
                <a:gd name="connsiteX101" fmla="*/ 1828403 w 2407137"/>
                <a:gd name="connsiteY101" fmla="*/ 717325 h 2407138"/>
                <a:gd name="connsiteX102" fmla="*/ 2162987 w 2407137"/>
                <a:gd name="connsiteY102" fmla="*/ 462095 h 2407138"/>
                <a:gd name="connsiteX103" fmla="*/ 2172250 w 2407137"/>
                <a:gd name="connsiteY103" fmla="*/ 474239 h 2407138"/>
                <a:gd name="connsiteX104" fmla="*/ 1837666 w 2407137"/>
                <a:gd name="connsiteY104" fmla="*/ 729468 h 2407138"/>
                <a:gd name="connsiteX105" fmla="*/ 1833340 w 2407137"/>
                <a:gd name="connsiteY105" fmla="*/ 723163 h 2407138"/>
                <a:gd name="connsiteX106" fmla="*/ 234886 w 2407137"/>
                <a:gd name="connsiteY106" fmla="*/ 1932900 h 2407138"/>
                <a:gd name="connsiteX107" fmla="*/ 569471 w 2407137"/>
                <a:gd name="connsiteY107" fmla="*/ 1677670 h 2407138"/>
                <a:gd name="connsiteX108" fmla="*/ 573796 w 2407137"/>
                <a:gd name="connsiteY108" fmla="*/ 1683975 h 2407138"/>
                <a:gd name="connsiteX109" fmla="*/ 578735 w 2407137"/>
                <a:gd name="connsiteY109" fmla="*/ 1689813 h 2407138"/>
                <a:gd name="connsiteX110" fmla="*/ 244150 w 2407137"/>
                <a:gd name="connsiteY110" fmla="*/ 1945043 h 2407138"/>
                <a:gd name="connsiteX111" fmla="*/ 266342 w 2407137"/>
                <a:gd name="connsiteY111" fmla="*/ 1735860 h 2407138"/>
                <a:gd name="connsiteX112" fmla="*/ 514363 w 2407137"/>
                <a:gd name="connsiteY112" fmla="*/ 1592665 h 2407138"/>
                <a:gd name="connsiteX113" fmla="*/ 522208 w 2407137"/>
                <a:gd name="connsiteY113" fmla="*/ 1605770 h 2407138"/>
                <a:gd name="connsiteX114" fmla="*/ 274274 w 2407137"/>
                <a:gd name="connsiteY114" fmla="*/ 1748916 h 2407138"/>
                <a:gd name="connsiteX115" fmla="*/ 1960501 w 2407137"/>
                <a:gd name="connsiteY115" fmla="*/ 435837 h 2407138"/>
                <a:gd name="connsiteX116" fmla="*/ 1966159 w 2407137"/>
                <a:gd name="connsiteY116" fmla="*/ 440979 h 2407138"/>
                <a:gd name="connsiteX117" fmla="*/ 1971301 w 2407137"/>
                <a:gd name="connsiteY117" fmla="*/ 446637 h 2407138"/>
                <a:gd name="connsiteX118" fmla="*/ 1768891 w 2407137"/>
                <a:gd name="connsiteY118" fmla="*/ 649046 h 2407138"/>
                <a:gd name="connsiteX119" fmla="*/ 1762525 w 2407137"/>
                <a:gd name="connsiteY119" fmla="*/ 642058 h 2407138"/>
                <a:gd name="connsiteX120" fmla="*/ 1757990 w 2407137"/>
                <a:gd name="connsiteY120" fmla="*/ 638348 h 2407138"/>
                <a:gd name="connsiteX121" fmla="*/ 1938389 w 2407137"/>
                <a:gd name="connsiteY121" fmla="*/ 239045 h 2407138"/>
                <a:gd name="connsiteX122" fmla="*/ 1950479 w 2407137"/>
                <a:gd name="connsiteY122" fmla="*/ 248377 h 2407138"/>
                <a:gd name="connsiteX123" fmla="*/ 1693086 w 2407137"/>
                <a:gd name="connsiteY123" fmla="*/ 581852 h 2407138"/>
                <a:gd name="connsiteX124" fmla="*/ 1681090 w 2407137"/>
                <a:gd name="connsiteY124" fmla="*/ 572398 h 2407138"/>
                <a:gd name="connsiteX125" fmla="*/ 79129 w 2407137"/>
                <a:gd name="connsiteY125" fmla="*/ 1657336 h 2407138"/>
                <a:gd name="connsiteX126" fmla="*/ 468633 w 2407137"/>
                <a:gd name="connsiteY126" fmla="*/ 1497292 h 2407138"/>
                <a:gd name="connsiteX127" fmla="*/ 474580 w 2407137"/>
                <a:gd name="connsiteY127" fmla="*/ 1511360 h 2407138"/>
                <a:gd name="connsiteX128" fmla="*/ 84934 w 2407137"/>
                <a:gd name="connsiteY128" fmla="*/ 1671462 h 2407138"/>
                <a:gd name="connsiteX129" fmla="*/ 160929 w 2407137"/>
                <a:gd name="connsiteY129" fmla="*/ 1475039 h 2407138"/>
                <a:gd name="connsiteX130" fmla="*/ 437296 w 2407137"/>
                <a:gd name="connsiteY130" fmla="*/ 1400986 h 2407138"/>
                <a:gd name="connsiteX131" fmla="*/ 440876 w 2407137"/>
                <a:gd name="connsiteY131" fmla="*/ 1415837 h 2407138"/>
                <a:gd name="connsiteX132" fmla="*/ 164732 w 2407137"/>
                <a:gd name="connsiteY132" fmla="*/ 1489830 h 2407138"/>
                <a:gd name="connsiteX133" fmla="*/ 1735859 w 2407137"/>
                <a:gd name="connsiteY133" fmla="*/ 266344 h 2407138"/>
                <a:gd name="connsiteX134" fmla="*/ 1748915 w 2407137"/>
                <a:gd name="connsiteY134" fmla="*/ 274276 h 2407138"/>
                <a:gd name="connsiteX135" fmla="*/ 1604721 w 2407137"/>
                <a:gd name="connsiteY135" fmla="*/ 524026 h 2407138"/>
                <a:gd name="connsiteX136" fmla="*/ 1591261 w 2407137"/>
                <a:gd name="connsiteY136" fmla="*/ 516794 h 2407138"/>
                <a:gd name="connsiteX137" fmla="*/ 1663713 w 2407137"/>
                <a:gd name="connsiteY137" fmla="*/ 81725 h 2407138"/>
                <a:gd name="connsiteX138" fmla="*/ 1677806 w 2407137"/>
                <a:gd name="connsiteY138" fmla="*/ 87609 h 2407138"/>
                <a:gd name="connsiteX139" fmla="*/ 1514465 w 2407137"/>
                <a:gd name="connsiteY139" fmla="*/ 478804 h 2407138"/>
                <a:gd name="connsiteX140" fmla="*/ 1500526 w 2407137"/>
                <a:gd name="connsiteY140" fmla="*/ 472548 h 2407138"/>
                <a:gd name="connsiteX141" fmla="*/ 0 w 2407137"/>
                <a:gd name="connsiteY141" fmla="*/ 1350847 h 2407138"/>
                <a:gd name="connsiteX142" fmla="*/ 420056 w 2407137"/>
                <a:gd name="connsiteY142" fmla="*/ 1296759 h 2407138"/>
                <a:gd name="connsiteX143" fmla="*/ 422405 w 2407137"/>
                <a:gd name="connsiteY143" fmla="*/ 1311854 h 2407138"/>
                <a:gd name="connsiteX144" fmla="*/ 1951 w 2407137"/>
                <a:gd name="connsiteY144" fmla="*/ 1365994 h 2407138"/>
                <a:gd name="connsiteX145" fmla="*/ 125488 w 2407137"/>
                <a:gd name="connsiteY145" fmla="*/ 1195933 h 2407138"/>
                <a:gd name="connsiteX146" fmla="*/ 411391 w 2407137"/>
                <a:gd name="connsiteY146" fmla="*/ 1195933 h 2407138"/>
                <a:gd name="connsiteX147" fmla="*/ 411958 w 2407137"/>
                <a:gd name="connsiteY147" fmla="*/ 1211206 h 2407138"/>
                <a:gd name="connsiteX148" fmla="*/ 125488 w 2407137"/>
                <a:gd name="connsiteY148" fmla="*/ 1211206 h 2407138"/>
                <a:gd name="connsiteX149" fmla="*/ 125102 w 2407137"/>
                <a:gd name="connsiteY149" fmla="*/ 1203569 h 2407138"/>
                <a:gd name="connsiteX150" fmla="*/ 1475037 w 2407137"/>
                <a:gd name="connsiteY150" fmla="*/ 160931 h 2407138"/>
                <a:gd name="connsiteX151" fmla="*/ 1489829 w 2407137"/>
                <a:gd name="connsiteY151" fmla="*/ 164734 h 2407138"/>
                <a:gd name="connsiteX152" fmla="*/ 1415102 w 2407137"/>
                <a:gd name="connsiteY152" fmla="*/ 443621 h 2407138"/>
                <a:gd name="connsiteX153" fmla="*/ 1400508 w 2407137"/>
                <a:gd name="connsiteY153" fmla="*/ 439077 h 2407138"/>
                <a:gd name="connsiteX154" fmla="*/ 164732 w 2407137"/>
                <a:gd name="connsiteY154" fmla="*/ 917309 h 2407138"/>
                <a:gd name="connsiteX155" fmla="*/ 443620 w 2407137"/>
                <a:gd name="connsiteY155" fmla="*/ 992037 h 2407138"/>
                <a:gd name="connsiteX156" fmla="*/ 439076 w 2407137"/>
                <a:gd name="connsiteY156" fmla="*/ 1006630 h 2407138"/>
                <a:gd name="connsiteX157" fmla="*/ 160929 w 2407137"/>
                <a:gd name="connsiteY157" fmla="*/ 932101 h 2407138"/>
                <a:gd name="connsiteX158" fmla="*/ 1195932 w 2407137"/>
                <a:gd name="connsiteY158" fmla="*/ 125490 h 2407138"/>
                <a:gd name="connsiteX159" fmla="*/ 1203568 w 2407137"/>
                <a:gd name="connsiteY159" fmla="*/ 125104 h 2407138"/>
                <a:gd name="connsiteX160" fmla="*/ 1211205 w 2407137"/>
                <a:gd name="connsiteY160" fmla="*/ 125490 h 2407138"/>
                <a:gd name="connsiteX161" fmla="*/ 1211205 w 2407137"/>
                <a:gd name="connsiteY161" fmla="*/ 411392 h 2407138"/>
                <a:gd name="connsiteX162" fmla="*/ 1195932 w 2407137"/>
                <a:gd name="connsiteY162" fmla="*/ 411959 h 2407138"/>
                <a:gd name="connsiteX163" fmla="*/ 1357679 w 2407137"/>
                <a:gd name="connsiteY163" fmla="*/ 856 h 2407138"/>
                <a:gd name="connsiteX164" fmla="*/ 1372816 w 2407137"/>
                <a:gd name="connsiteY164" fmla="*/ 2893 h 2407138"/>
                <a:gd name="connsiteX165" fmla="*/ 1316657 w 2407137"/>
                <a:gd name="connsiteY165" fmla="*/ 420298 h 2407138"/>
                <a:gd name="connsiteX166" fmla="*/ 1309186 w 2407137"/>
                <a:gd name="connsiteY166" fmla="*/ 418554 h 2407138"/>
                <a:gd name="connsiteX167" fmla="*/ 1301520 w 2407137"/>
                <a:gd name="connsiteY167" fmla="*/ 418261 h 2407138"/>
                <a:gd name="connsiteX168" fmla="*/ 2893 w 2407137"/>
                <a:gd name="connsiteY168" fmla="*/ 1034322 h 2407138"/>
                <a:gd name="connsiteX169" fmla="*/ 420297 w 2407137"/>
                <a:gd name="connsiteY169" fmla="*/ 1090480 h 2407138"/>
                <a:gd name="connsiteX170" fmla="*/ 418554 w 2407137"/>
                <a:gd name="connsiteY170" fmla="*/ 1097951 h 2407138"/>
                <a:gd name="connsiteX171" fmla="*/ 418261 w 2407137"/>
                <a:gd name="connsiteY171" fmla="*/ 1105616 h 2407138"/>
                <a:gd name="connsiteX172" fmla="*/ 855 w 2407137"/>
                <a:gd name="connsiteY172" fmla="*/ 1049458 h 2407138"/>
                <a:gd name="connsiteX173" fmla="*/ 274274 w 2407137"/>
                <a:gd name="connsiteY173" fmla="*/ 658223 h 2407138"/>
                <a:gd name="connsiteX174" fmla="*/ 524025 w 2407137"/>
                <a:gd name="connsiteY174" fmla="*/ 802416 h 2407138"/>
                <a:gd name="connsiteX175" fmla="*/ 516793 w 2407137"/>
                <a:gd name="connsiteY175" fmla="*/ 815877 h 2407138"/>
                <a:gd name="connsiteX176" fmla="*/ 266342 w 2407137"/>
                <a:gd name="connsiteY176" fmla="*/ 671279 h 2407138"/>
                <a:gd name="connsiteX177" fmla="*/ 917308 w 2407137"/>
                <a:gd name="connsiteY177" fmla="*/ 164734 h 2407138"/>
                <a:gd name="connsiteX178" fmla="*/ 932100 w 2407137"/>
                <a:gd name="connsiteY178" fmla="*/ 160930 h 2407138"/>
                <a:gd name="connsiteX179" fmla="*/ 1006152 w 2407137"/>
                <a:gd name="connsiteY179" fmla="*/ 437297 h 2407138"/>
                <a:gd name="connsiteX180" fmla="*/ 991300 w 2407137"/>
                <a:gd name="connsiteY180" fmla="*/ 440877 h 2407138"/>
                <a:gd name="connsiteX181" fmla="*/ 1041143 w 2407137"/>
                <a:gd name="connsiteY181" fmla="*/ 1951 h 2407138"/>
                <a:gd name="connsiteX182" fmla="*/ 1056290 w 2407137"/>
                <a:gd name="connsiteY182" fmla="*/ 0 h 2407138"/>
                <a:gd name="connsiteX183" fmla="*/ 1110379 w 2407137"/>
                <a:gd name="connsiteY183" fmla="*/ 420056 h 2407138"/>
                <a:gd name="connsiteX184" fmla="*/ 1095283 w 2407137"/>
                <a:gd name="connsiteY184" fmla="*/ 422406 h 2407138"/>
                <a:gd name="connsiteX185" fmla="*/ 87609 w 2407137"/>
                <a:gd name="connsiteY185" fmla="*/ 729331 h 2407138"/>
                <a:gd name="connsiteX186" fmla="*/ 478803 w 2407137"/>
                <a:gd name="connsiteY186" fmla="*/ 892672 h 2407138"/>
                <a:gd name="connsiteX187" fmla="*/ 472547 w 2407137"/>
                <a:gd name="connsiteY187" fmla="*/ 906611 h 2407138"/>
                <a:gd name="connsiteX188" fmla="*/ 81723 w 2407137"/>
                <a:gd name="connsiteY188" fmla="*/ 743424 h 2407138"/>
                <a:gd name="connsiteX189" fmla="*/ 84666 w 2407137"/>
                <a:gd name="connsiteY189" fmla="*/ 736377 h 2407138"/>
                <a:gd name="connsiteX190" fmla="*/ 446636 w 2407137"/>
                <a:gd name="connsiteY190" fmla="*/ 435837 h 2407138"/>
                <a:gd name="connsiteX191" fmla="*/ 649045 w 2407137"/>
                <a:gd name="connsiteY191" fmla="*/ 638246 h 2407138"/>
                <a:gd name="connsiteX192" fmla="*/ 642057 w 2407137"/>
                <a:gd name="connsiteY192" fmla="*/ 644612 h 2407138"/>
                <a:gd name="connsiteX193" fmla="*/ 638347 w 2407137"/>
                <a:gd name="connsiteY193" fmla="*/ 649147 h 2407138"/>
                <a:gd name="connsiteX194" fmla="*/ 435836 w 2407137"/>
                <a:gd name="connsiteY194" fmla="*/ 446636 h 2407138"/>
                <a:gd name="connsiteX195" fmla="*/ 440978 w 2407137"/>
                <a:gd name="connsiteY195" fmla="*/ 440979 h 2407138"/>
                <a:gd name="connsiteX196" fmla="*/ 658223 w 2407137"/>
                <a:gd name="connsiteY196" fmla="*/ 274275 h 2407138"/>
                <a:gd name="connsiteX197" fmla="*/ 671279 w 2407137"/>
                <a:gd name="connsiteY197" fmla="*/ 266343 h 2407138"/>
                <a:gd name="connsiteX198" fmla="*/ 814473 w 2407137"/>
                <a:gd name="connsiteY198" fmla="*/ 514363 h 2407138"/>
                <a:gd name="connsiteX199" fmla="*/ 801367 w 2407137"/>
                <a:gd name="connsiteY199" fmla="*/ 522209 h 2407138"/>
                <a:gd name="connsiteX200" fmla="*/ 735676 w 2407137"/>
                <a:gd name="connsiteY200" fmla="*/ 84934 h 2407138"/>
                <a:gd name="connsiteX201" fmla="*/ 749802 w 2407137"/>
                <a:gd name="connsiteY201" fmla="*/ 79129 h 2407138"/>
                <a:gd name="connsiteX202" fmla="*/ 909846 w 2407137"/>
                <a:gd name="connsiteY202" fmla="*/ 468633 h 2407138"/>
                <a:gd name="connsiteX203" fmla="*/ 895778 w 2407137"/>
                <a:gd name="connsiteY203" fmla="*/ 474580 h 2407138"/>
                <a:gd name="connsiteX204" fmla="*/ 248376 w 2407137"/>
                <a:gd name="connsiteY204" fmla="*/ 456659 h 2407138"/>
                <a:gd name="connsiteX205" fmla="*/ 581852 w 2407137"/>
                <a:gd name="connsiteY205" fmla="*/ 714051 h 2407138"/>
                <a:gd name="connsiteX206" fmla="*/ 572397 w 2407137"/>
                <a:gd name="connsiteY206" fmla="*/ 726047 h 2407138"/>
                <a:gd name="connsiteX207" fmla="*/ 239044 w 2407137"/>
                <a:gd name="connsiteY207" fmla="*/ 468748 h 2407138"/>
                <a:gd name="connsiteX208" fmla="*/ 243710 w 2407137"/>
                <a:gd name="connsiteY208" fmla="*/ 462704 h 2407138"/>
                <a:gd name="connsiteX209" fmla="*/ 462094 w 2407137"/>
                <a:gd name="connsiteY209" fmla="*/ 244150 h 2407138"/>
                <a:gd name="connsiteX210" fmla="*/ 474238 w 2407137"/>
                <a:gd name="connsiteY210" fmla="*/ 234887 h 2407138"/>
                <a:gd name="connsiteX211" fmla="*/ 729468 w 2407137"/>
                <a:gd name="connsiteY211" fmla="*/ 569472 h 2407138"/>
                <a:gd name="connsiteX212" fmla="*/ 723162 w 2407137"/>
                <a:gd name="connsiteY212" fmla="*/ 573797 h 2407138"/>
                <a:gd name="connsiteX213" fmla="*/ 717325 w 2407137"/>
                <a:gd name="connsiteY213" fmla="*/ 578735 h 2407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</a:cxnLst>
              <a:rect l="l" t="t" r="r" b="b"/>
              <a:pathLst>
                <a:path w="2407137" h="2407138">
                  <a:moveTo>
                    <a:pt x="1677670" y="1837666"/>
                  </a:moveTo>
                  <a:lnTo>
                    <a:pt x="1683974" y="1833341"/>
                  </a:lnTo>
                  <a:lnTo>
                    <a:pt x="1689813" y="1828403"/>
                  </a:lnTo>
                  <a:lnTo>
                    <a:pt x="1945042" y="2162988"/>
                  </a:lnTo>
                  <a:lnTo>
                    <a:pt x="1932899" y="2172251"/>
                  </a:lnTo>
                  <a:close/>
                  <a:moveTo>
                    <a:pt x="1592663" y="1892774"/>
                  </a:moveTo>
                  <a:lnTo>
                    <a:pt x="1605769" y="1884929"/>
                  </a:lnTo>
                  <a:lnTo>
                    <a:pt x="1748914" y="2132863"/>
                  </a:lnTo>
                  <a:lnTo>
                    <a:pt x="1735858" y="2140795"/>
                  </a:lnTo>
                  <a:close/>
                  <a:moveTo>
                    <a:pt x="1768789" y="1757990"/>
                  </a:moveTo>
                  <a:lnTo>
                    <a:pt x="1971301" y="1960502"/>
                  </a:lnTo>
                  <a:lnTo>
                    <a:pt x="1966159" y="1966159"/>
                  </a:lnTo>
                  <a:lnTo>
                    <a:pt x="1960501" y="1971301"/>
                  </a:lnTo>
                  <a:lnTo>
                    <a:pt x="1758092" y="1768892"/>
                  </a:lnTo>
                  <a:lnTo>
                    <a:pt x="1765079" y="1762526"/>
                  </a:lnTo>
                  <a:close/>
                  <a:moveTo>
                    <a:pt x="1834740" y="1681091"/>
                  </a:moveTo>
                  <a:lnTo>
                    <a:pt x="2168093" y="1938389"/>
                  </a:lnTo>
                  <a:lnTo>
                    <a:pt x="2158761" y="1950479"/>
                  </a:lnTo>
                  <a:lnTo>
                    <a:pt x="1825285" y="1693086"/>
                  </a:lnTo>
                  <a:close/>
                  <a:moveTo>
                    <a:pt x="1497292" y="1938505"/>
                  </a:moveTo>
                  <a:lnTo>
                    <a:pt x="1511359" y="1932557"/>
                  </a:lnTo>
                  <a:lnTo>
                    <a:pt x="1671461" y="2322204"/>
                  </a:lnTo>
                  <a:lnTo>
                    <a:pt x="1657335" y="2328008"/>
                  </a:lnTo>
                  <a:close/>
                  <a:moveTo>
                    <a:pt x="1400984" y="1969841"/>
                  </a:moveTo>
                  <a:lnTo>
                    <a:pt x="1415837" y="1966261"/>
                  </a:lnTo>
                  <a:lnTo>
                    <a:pt x="1489829" y="2242404"/>
                  </a:lnTo>
                  <a:lnTo>
                    <a:pt x="1475037" y="2246208"/>
                  </a:lnTo>
                  <a:close/>
                  <a:moveTo>
                    <a:pt x="1890343" y="1591261"/>
                  </a:moveTo>
                  <a:lnTo>
                    <a:pt x="2140794" y="1735859"/>
                  </a:lnTo>
                  <a:lnTo>
                    <a:pt x="2132863" y="1748915"/>
                  </a:lnTo>
                  <a:lnTo>
                    <a:pt x="1883112" y="1604721"/>
                  </a:lnTo>
                  <a:close/>
                  <a:moveTo>
                    <a:pt x="1934589" y="1500527"/>
                  </a:moveTo>
                  <a:lnTo>
                    <a:pt x="2325413" y="1663714"/>
                  </a:lnTo>
                  <a:lnTo>
                    <a:pt x="2319529" y="1677807"/>
                  </a:lnTo>
                  <a:lnTo>
                    <a:pt x="1928334" y="1514465"/>
                  </a:lnTo>
                  <a:close/>
                  <a:moveTo>
                    <a:pt x="1296758" y="1987081"/>
                  </a:moveTo>
                  <a:lnTo>
                    <a:pt x="1311855" y="1984732"/>
                  </a:lnTo>
                  <a:lnTo>
                    <a:pt x="1365995" y="2405187"/>
                  </a:lnTo>
                  <a:lnTo>
                    <a:pt x="1350847" y="2407138"/>
                  </a:lnTo>
                  <a:close/>
                  <a:moveTo>
                    <a:pt x="1195932" y="1995746"/>
                  </a:moveTo>
                  <a:lnTo>
                    <a:pt x="1211204" y="1995179"/>
                  </a:lnTo>
                  <a:lnTo>
                    <a:pt x="1211204" y="2281649"/>
                  </a:lnTo>
                  <a:lnTo>
                    <a:pt x="1203568" y="2282034"/>
                  </a:lnTo>
                  <a:lnTo>
                    <a:pt x="1195932" y="2281649"/>
                  </a:lnTo>
                  <a:close/>
                  <a:moveTo>
                    <a:pt x="1968060" y="1400508"/>
                  </a:moveTo>
                  <a:lnTo>
                    <a:pt x="2246208" y="1475038"/>
                  </a:lnTo>
                  <a:lnTo>
                    <a:pt x="2242404" y="1489831"/>
                  </a:lnTo>
                  <a:lnTo>
                    <a:pt x="1963516" y="1415103"/>
                  </a:lnTo>
                  <a:close/>
                  <a:moveTo>
                    <a:pt x="1090481" y="1986840"/>
                  </a:moveTo>
                  <a:lnTo>
                    <a:pt x="1097951" y="1988584"/>
                  </a:lnTo>
                  <a:lnTo>
                    <a:pt x="1105617" y="1988876"/>
                  </a:lnTo>
                  <a:lnTo>
                    <a:pt x="1049458" y="2406281"/>
                  </a:lnTo>
                  <a:lnTo>
                    <a:pt x="1034322" y="2404245"/>
                  </a:lnTo>
                  <a:close/>
                  <a:moveTo>
                    <a:pt x="1988876" y="1301520"/>
                  </a:moveTo>
                  <a:lnTo>
                    <a:pt x="2406281" y="1357679"/>
                  </a:lnTo>
                  <a:lnTo>
                    <a:pt x="2404244" y="1372815"/>
                  </a:lnTo>
                  <a:lnTo>
                    <a:pt x="1986840" y="1316657"/>
                  </a:lnTo>
                  <a:lnTo>
                    <a:pt x="1988583" y="1309187"/>
                  </a:lnTo>
                  <a:close/>
                  <a:moveTo>
                    <a:pt x="992036" y="1963517"/>
                  </a:moveTo>
                  <a:lnTo>
                    <a:pt x="1006629" y="1968061"/>
                  </a:lnTo>
                  <a:lnTo>
                    <a:pt x="932100" y="2246208"/>
                  </a:lnTo>
                  <a:lnTo>
                    <a:pt x="917308" y="2242405"/>
                  </a:lnTo>
                  <a:close/>
                  <a:moveTo>
                    <a:pt x="1995178" y="1195933"/>
                  </a:moveTo>
                  <a:lnTo>
                    <a:pt x="2281649" y="1195933"/>
                  </a:lnTo>
                  <a:lnTo>
                    <a:pt x="2282034" y="1203569"/>
                  </a:lnTo>
                  <a:lnTo>
                    <a:pt x="2281649" y="1211206"/>
                  </a:lnTo>
                  <a:lnTo>
                    <a:pt x="1995745" y="1211206"/>
                  </a:lnTo>
                  <a:close/>
                  <a:moveTo>
                    <a:pt x="1984731" y="1095284"/>
                  </a:moveTo>
                  <a:lnTo>
                    <a:pt x="2405186" y="1041144"/>
                  </a:lnTo>
                  <a:lnTo>
                    <a:pt x="2407137" y="1056290"/>
                  </a:lnTo>
                  <a:lnTo>
                    <a:pt x="1987080" y="1110379"/>
                  </a:lnTo>
                  <a:close/>
                  <a:moveTo>
                    <a:pt x="892672" y="1928335"/>
                  </a:moveTo>
                  <a:lnTo>
                    <a:pt x="906611" y="1934590"/>
                  </a:lnTo>
                  <a:lnTo>
                    <a:pt x="743425" y="2325414"/>
                  </a:lnTo>
                  <a:lnTo>
                    <a:pt x="729331" y="2319529"/>
                  </a:lnTo>
                  <a:close/>
                  <a:moveTo>
                    <a:pt x="802416" y="1883113"/>
                  </a:moveTo>
                  <a:lnTo>
                    <a:pt x="815877" y="1890344"/>
                  </a:lnTo>
                  <a:lnTo>
                    <a:pt x="671279" y="2140796"/>
                  </a:lnTo>
                  <a:lnTo>
                    <a:pt x="658223" y="2132863"/>
                  </a:lnTo>
                  <a:close/>
                  <a:moveTo>
                    <a:pt x="1966260" y="991301"/>
                  </a:moveTo>
                  <a:lnTo>
                    <a:pt x="2242405" y="917309"/>
                  </a:lnTo>
                  <a:lnTo>
                    <a:pt x="2246208" y="932101"/>
                  </a:lnTo>
                  <a:lnTo>
                    <a:pt x="1969840" y="1006153"/>
                  </a:lnTo>
                  <a:close/>
                  <a:moveTo>
                    <a:pt x="1932557" y="895779"/>
                  </a:moveTo>
                  <a:lnTo>
                    <a:pt x="2322203" y="735676"/>
                  </a:lnTo>
                  <a:lnTo>
                    <a:pt x="2328008" y="749803"/>
                  </a:lnTo>
                  <a:lnTo>
                    <a:pt x="1938504" y="909846"/>
                  </a:lnTo>
                  <a:close/>
                  <a:moveTo>
                    <a:pt x="714051" y="1825286"/>
                  </a:moveTo>
                  <a:lnTo>
                    <a:pt x="726047" y="1834740"/>
                  </a:lnTo>
                  <a:lnTo>
                    <a:pt x="468748" y="2168094"/>
                  </a:lnTo>
                  <a:lnTo>
                    <a:pt x="456659" y="2158762"/>
                  </a:lnTo>
                  <a:close/>
                  <a:moveTo>
                    <a:pt x="638245" y="1758093"/>
                  </a:moveTo>
                  <a:lnTo>
                    <a:pt x="644611" y="1765080"/>
                  </a:lnTo>
                  <a:lnTo>
                    <a:pt x="649147" y="1768790"/>
                  </a:lnTo>
                  <a:lnTo>
                    <a:pt x="446636" y="1971302"/>
                  </a:lnTo>
                  <a:lnTo>
                    <a:pt x="440978" y="1966159"/>
                  </a:lnTo>
                  <a:lnTo>
                    <a:pt x="435836" y="1960502"/>
                  </a:lnTo>
                  <a:close/>
                  <a:moveTo>
                    <a:pt x="1884928" y="801368"/>
                  </a:moveTo>
                  <a:lnTo>
                    <a:pt x="2132863" y="658223"/>
                  </a:lnTo>
                  <a:lnTo>
                    <a:pt x="2140794" y="671279"/>
                  </a:lnTo>
                  <a:lnTo>
                    <a:pt x="1892773" y="814474"/>
                  </a:lnTo>
                  <a:close/>
                  <a:moveTo>
                    <a:pt x="1828403" y="717325"/>
                  </a:moveTo>
                  <a:lnTo>
                    <a:pt x="2162987" y="462095"/>
                  </a:lnTo>
                  <a:lnTo>
                    <a:pt x="2172250" y="474239"/>
                  </a:lnTo>
                  <a:lnTo>
                    <a:pt x="1837666" y="729468"/>
                  </a:lnTo>
                  <a:lnTo>
                    <a:pt x="1833340" y="723163"/>
                  </a:lnTo>
                  <a:close/>
                  <a:moveTo>
                    <a:pt x="234886" y="1932900"/>
                  </a:moveTo>
                  <a:lnTo>
                    <a:pt x="569471" y="1677670"/>
                  </a:lnTo>
                  <a:lnTo>
                    <a:pt x="573796" y="1683975"/>
                  </a:lnTo>
                  <a:lnTo>
                    <a:pt x="578735" y="1689813"/>
                  </a:lnTo>
                  <a:lnTo>
                    <a:pt x="244150" y="1945043"/>
                  </a:lnTo>
                  <a:close/>
                  <a:moveTo>
                    <a:pt x="266342" y="1735860"/>
                  </a:moveTo>
                  <a:lnTo>
                    <a:pt x="514363" y="1592665"/>
                  </a:lnTo>
                  <a:lnTo>
                    <a:pt x="522208" y="1605770"/>
                  </a:lnTo>
                  <a:lnTo>
                    <a:pt x="274274" y="1748916"/>
                  </a:lnTo>
                  <a:close/>
                  <a:moveTo>
                    <a:pt x="1960501" y="435837"/>
                  </a:moveTo>
                  <a:lnTo>
                    <a:pt x="1966159" y="440979"/>
                  </a:lnTo>
                  <a:lnTo>
                    <a:pt x="1971301" y="446637"/>
                  </a:lnTo>
                  <a:lnTo>
                    <a:pt x="1768891" y="649046"/>
                  </a:lnTo>
                  <a:lnTo>
                    <a:pt x="1762525" y="642058"/>
                  </a:lnTo>
                  <a:lnTo>
                    <a:pt x="1757990" y="638348"/>
                  </a:lnTo>
                  <a:close/>
                  <a:moveTo>
                    <a:pt x="1938389" y="239045"/>
                  </a:moveTo>
                  <a:lnTo>
                    <a:pt x="1950479" y="248377"/>
                  </a:lnTo>
                  <a:lnTo>
                    <a:pt x="1693086" y="581852"/>
                  </a:lnTo>
                  <a:lnTo>
                    <a:pt x="1681090" y="572398"/>
                  </a:lnTo>
                  <a:close/>
                  <a:moveTo>
                    <a:pt x="79129" y="1657336"/>
                  </a:moveTo>
                  <a:lnTo>
                    <a:pt x="468633" y="1497292"/>
                  </a:lnTo>
                  <a:lnTo>
                    <a:pt x="474580" y="1511360"/>
                  </a:lnTo>
                  <a:lnTo>
                    <a:pt x="84934" y="1671462"/>
                  </a:lnTo>
                  <a:close/>
                  <a:moveTo>
                    <a:pt x="160929" y="1475039"/>
                  </a:moveTo>
                  <a:lnTo>
                    <a:pt x="437296" y="1400986"/>
                  </a:lnTo>
                  <a:lnTo>
                    <a:pt x="440876" y="1415837"/>
                  </a:lnTo>
                  <a:lnTo>
                    <a:pt x="164732" y="1489830"/>
                  </a:lnTo>
                  <a:close/>
                  <a:moveTo>
                    <a:pt x="1735859" y="266344"/>
                  </a:moveTo>
                  <a:lnTo>
                    <a:pt x="1748915" y="274276"/>
                  </a:lnTo>
                  <a:lnTo>
                    <a:pt x="1604721" y="524026"/>
                  </a:lnTo>
                  <a:lnTo>
                    <a:pt x="1591261" y="516794"/>
                  </a:lnTo>
                  <a:close/>
                  <a:moveTo>
                    <a:pt x="1663713" y="81725"/>
                  </a:moveTo>
                  <a:lnTo>
                    <a:pt x="1677806" y="87609"/>
                  </a:lnTo>
                  <a:lnTo>
                    <a:pt x="1514465" y="478804"/>
                  </a:lnTo>
                  <a:lnTo>
                    <a:pt x="1500526" y="472548"/>
                  </a:lnTo>
                  <a:close/>
                  <a:moveTo>
                    <a:pt x="0" y="1350847"/>
                  </a:moveTo>
                  <a:lnTo>
                    <a:pt x="420056" y="1296759"/>
                  </a:lnTo>
                  <a:lnTo>
                    <a:pt x="422405" y="1311854"/>
                  </a:lnTo>
                  <a:lnTo>
                    <a:pt x="1951" y="1365994"/>
                  </a:lnTo>
                  <a:close/>
                  <a:moveTo>
                    <a:pt x="125488" y="1195933"/>
                  </a:moveTo>
                  <a:lnTo>
                    <a:pt x="411391" y="1195933"/>
                  </a:lnTo>
                  <a:lnTo>
                    <a:pt x="411958" y="1211206"/>
                  </a:lnTo>
                  <a:lnTo>
                    <a:pt x="125488" y="1211206"/>
                  </a:lnTo>
                  <a:lnTo>
                    <a:pt x="125102" y="1203569"/>
                  </a:lnTo>
                  <a:close/>
                  <a:moveTo>
                    <a:pt x="1475037" y="160931"/>
                  </a:moveTo>
                  <a:lnTo>
                    <a:pt x="1489829" y="164734"/>
                  </a:lnTo>
                  <a:lnTo>
                    <a:pt x="1415102" y="443621"/>
                  </a:lnTo>
                  <a:lnTo>
                    <a:pt x="1400508" y="439077"/>
                  </a:lnTo>
                  <a:close/>
                  <a:moveTo>
                    <a:pt x="164732" y="917309"/>
                  </a:moveTo>
                  <a:lnTo>
                    <a:pt x="443620" y="992037"/>
                  </a:lnTo>
                  <a:lnTo>
                    <a:pt x="439076" y="1006630"/>
                  </a:lnTo>
                  <a:lnTo>
                    <a:pt x="160929" y="932101"/>
                  </a:lnTo>
                  <a:close/>
                  <a:moveTo>
                    <a:pt x="1195932" y="125490"/>
                  </a:moveTo>
                  <a:lnTo>
                    <a:pt x="1203568" y="125104"/>
                  </a:lnTo>
                  <a:lnTo>
                    <a:pt x="1211205" y="125490"/>
                  </a:lnTo>
                  <a:lnTo>
                    <a:pt x="1211205" y="411392"/>
                  </a:lnTo>
                  <a:lnTo>
                    <a:pt x="1195932" y="411959"/>
                  </a:lnTo>
                  <a:close/>
                  <a:moveTo>
                    <a:pt x="1357679" y="856"/>
                  </a:moveTo>
                  <a:lnTo>
                    <a:pt x="1372816" y="2893"/>
                  </a:lnTo>
                  <a:lnTo>
                    <a:pt x="1316657" y="420298"/>
                  </a:lnTo>
                  <a:lnTo>
                    <a:pt x="1309186" y="418554"/>
                  </a:lnTo>
                  <a:lnTo>
                    <a:pt x="1301520" y="418261"/>
                  </a:lnTo>
                  <a:close/>
                  <a:moveTo>
                    <a:pt x="2893" y="1034322"/>
                  </a:moveTo>
                  <a:lnTo>
                    <a:pt x="420297" y="1090480"/>
                  </a:lnTo>
                  <a:lnTo>
                    <a:pt x="418554" y="1097951"/>
                  </a:lnTo>
                  <a:lnTo>
                    <a:pt x="418261" y="1105616"/>
                  </a:lnTo>
                  <a:lnTo>
                    <a:pt x="855" y="1049458"/>
                  </a:lnTo>
                  <a:close/>
                  <a:moveTo>
                    <a:pt x="274274" y="658223"/>
                  </a:moveTo>
                  <a:lnTo>
                    <a:pt x="524025" y="802416"/>
                  </a:lnTo>
                  <a:lnTo>
                    <a:pt x="516793" y="815877"/>
                  </a:lnTo>
                  <a:lnTo>
                    <a:pt x="266342" y="671279"/>
                  </a:lnTo>
                  <a:close/>
                  <a:moveTo>
                    <a:pt x="917308" y="164734"/>
                  </a:moveTo>
                  <a:lnTo>
                    <a:pt x="932100" y="160930"/>
                  </a:lnTo>
                  <a:lnTo>
                    <a:pt x="1006152" y="437297"/>
                  </a:lnTo>
                  <a:lnTo>
                    <a:pt x="991300" y="440877"/>
                  </a:lnTo>
                  <a:close/>
                  <a:moveTo>
                    <a:pt x="1041143" y="1951"/>
                  </a:moveTo>
                  <a:lnTo>
                    <a:pt x="1056290" y="0"/>
                  </a:lnTo>
                  <a:lnTo>
                    <a:pt x="1110379" y="420056"/>
                  </a:lnTo>
                  <a:lnTo>
                    <a:pt x="1095283" y="422406"/>
                  </a:lnTo>
                  <a:close/>
                  <a:moveTo>
                    <a:pt x="87609" y="729331"/>
                  </a:moveTo>
                  <a:lnTo>
                    <a:pt x="478803" y="892672"/>
                  </a:lnTo>
                  <a:lnTo>
                    <a:pt x="472547" y="906611"/>
                  </a:lnTo>
                  <a:lnTo>
                    <a:pt x="81723" y="743424"/>
                  </a:lnTo>
                  <a:lnTo>
                    <a:pt x="84666" y="736377"/>
                  </a:lnTo>
                  <a:close/>
                  <a:moveTo>
                    <a:pt x="446636" y="435837"/>
                  </a:moveTo>
                  <a:lnTo>
                    <a:pt x="649045" y="638246"/>
                  </a:lnTo>
                  <a:lnTo>
                    <a:pt x="642057" y="644612"/>
                  </a:lnTo>
                  <a:lnTo>
                    <a:pt x="638347" y="649147"/>
                  </a:lnTo>
                  <a:lnTo>
                    <a:pt x="435836" y="446636"/>
                  </a:lnTo>
                  <a:lnTo>
                    <a:pt x="440978" y="440979"/>
                  </a:lnTo>
                  <a:close/>
                  <a:moveTo>
                    <a:pt x="658223" y="274275"/>
                  </a:moveTo>
                  <a:lnTo>
                    <a:pt x="671279" y="266343"/>
                  </a:lnTo>
                  <a:lnTo>
                    <a:pt x="814473" y="514363"/>
                  </a:lnTo>
                  <a:lnTo>
                    <a:pt x="801367" y="522209"/>
                  </a:lnTo>
                  <a:close/>
                  <a:moveTo>
                    <a:pt x="735676" y="84934"/>
                  </a:moveTo>
                  <a:lnTo>
                    <a:pt x="749802" y="79129"/>
                  </a:lnTo>
                  <a:lnTo>
                    <a:pt x="909846" y="468633"/>
                  </a:lnTo>
                  <a:lnTo>
                    <a:pt x="895778" y="474580"/>
                  </a:lnTo>
                  <a:close/>
                  <a:moveTo>
                    <a:pt x="248376" y="456659"/>
                  </a:moveTo>
                  <a:lnTo>
                    <a:pt x="581852" y="714051"/>
                  </a:lnTo>
                  <a:lnTo>
                    <a:pt x="572397" y="726047"/>
                  </a:lnTo>
                  <a:lnTo>
                    <a:pt x="239044" y="468748"/>
                  </a:lnTo>
                  <a:lnTo>
                    <a:pt x="243710" y="462704"/>
                  </a:lnTo>
                  <a:close/>
                  <a:moveTo>
                    <a:pt x="462094" y="244150"/>
                  </a:moveTo>
                  <a:lnTo>
                    <a:pt x="474238" y="234887"/>
                  </a:lnTo>
                  <a:lnTo>
                    <a:pt x="729468" y="569472"/>
                  </a:lnTo>
                  <a:lnTo>
                    <a:pt x="723162" y="573797"/>
                  </a:lnTo>
                  <a:lnTo>
                    <a:pt x="717325" y="578735"/>
                  </a:lnTo>
                  <a:close/>
                </a:path>
              </a:pathLst>
            </a:custGeom>
            <a:gradFill>
              <a:gsLst>
                <a:gs pos="90000">
                  <a:srgbClr val="C00000"/>
                </a:gs>
                <a:gs pos="30000">
                  <a:srgbClr val="FF0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 b="1">
                <a:solidFill>
                  <a:srgbClr val="FFFCE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0" name="TextBox 51"/>
          <p:cNvSpPr txBox="1"/>
          <p:nvPr/>
        </p:nvSpPr>
        <p:spPr>
          <a:xfrm>
            <a:off x="2477784" y="2839053"/>
            <a:ext cx="9495692" cy="132343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fontAlgn="base">
              <a:spcBef>
                <a:spcPct val="0"/>
              </a:spcBef>
              <a:spcAft>
                <a:spcPct val="0"/>
              </a:spcAft>
              <a:defRPr sz="3200" b="1" kern="0" cap="all">
                <a:ln w="0">
                  <a:noFill/>
                </a:ln>
                <a:gradFill>
                  <a:gsLst>
                    <a:gs pos="0">
                      <a:srgbClr val="FF0000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FF0000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FF0000">
                        <a:shade val="65000"/>
                        <a:satMod val="130000"/>
                      </a:srgbClr>
                    </a:gs>
                    <a:gs pos="92000">
                      <a:srgbClr val="FF0000">
                        <a:shade val="50000"/>
                        <a:satMod val="120000"/>
                      </a:srgbClr>
                    </a:gs>
                    <a:gs pos="100000">
                      <a:srgbClr val="FF0000">
                        <a:shade val="48000"/>
                        <a:satMod val="120000"/>
                      </a:srgbClr>
                    </a:gs>
                  </a:gsLst>
                  <a:lin ang="5400000" scaled="0"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8000" b="0" dirty="0" smtClean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造字工房尚雅（非商用）常规体" pitchFamily="50" charset="-122"/>
                <a:ea typeface="造字工房尚雅（非商用）常规体" pitchFamily="50" charset="-122"/>
              </a:rPr>
              <a:t>什么是扫</a:t>
            </a:r>
            <a:r>
              <a:rPr lang="zh-CN" altLang="en-US" sz="8000" b="0" dirty="0" smtClean="0">
                <a:solidFill>
                  <a:schemeClr val="tx1"/>
                </a:solidFill>
                <a:latin typeface="造字工房尚雅（非商用）常规体" pitchFamily="50" charset="-122"/>
                <a:ea typeface="造字工房尚雅（非商用）常规体" pitchFamily="50" charset="-122"/>
              </a:rPr>
              <a:t>黑</a:t>
            </a:r>
            <a:r>
              <a:rPr lang="zh-CN" altLang="en-US" sz="8000" b="0" dirty="0" smtClean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造字工房尚雅（非商用）常规体" pitchFamily="50" charset="-122"/>
                <a:ea typeface="造字工房尚雅（非商用）常规体" pitchFamily="50" charset="-122"/>
              </a:rPr>
              <a:t>除</a:t>
            </a:r>
            <a:r>
              <a:rPr lang="zh-CN" altLang="en-US" sz="8000" b="0" dirty="0" smtClean="0">
                <a:solidFill>
                  <a:schemeClr val="tx1"/>
                </a:solidFill>
                <a:latin typeface="造字工房尚雅（非商用）常规体" pitchFamily="50" charset="-122"/>
                <a:ea typeface="造字工房尚雅（非商用）常规体" pitchFamily="50" charset="-122"/>
              </a:rPr>
              <a:t>恶</a:t>
            </a:r>
            <a:endParaRPr lang="zh-CN" altLang="en-US" sz="8000" b="0" dirty="0">
              <a:solidFill>
                <a:schemeClr val="tx1"/>
              </a:solidFill>
              <a:effectLst/>
              <a:latin typeface="造字工房尚雅（非商用）常规体" pitchFamily="50" charset="-122"/>
              <a:ea typeface="造字工房尚雅（非商用）常规体" pitchFamily="50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88417" cy="1317759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 bwMode="auto">
          <a:xfrm>
            <a:off x="2050292" y="3166115"/>
            <a:ext cx="967152" cy="933087"/>
          </a:xfrm>
          <a:prstGeom prst="roundRect">
            <a:avLst/>
          </a:prstGeom>
          <a:gradFill>
            <a:gsLst>
              <a:gs pos="0">
                <a:srgbClr val="FF3302"/>
              </a:gs>
              <a:gs pos="100000">
                <a:srgbClr val="CB08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dirty="0">
                <a:gradFill>
                  <a:gsLst>
                    <a:gs pos="0">
                      <a:srgbClr val="FFFDEF"/>
                    </a:gs>
                    <a:gs pos="50000">
                      <a:srgbClr val="FEF497"/>
                    </a:gs>
                    <a:gs pos="100000">
                      <a:srgbClr val="FFFDEF"/>
                    </a:gs>
                  </a:gsLst>
                  <a:lin ang="5400000" scaled="1"/>
                </a:gradFill>
                <a:latin typeface="Impact" panose="020B0806030902050204" pitchFamily="34" charset="0"/>
                <a:ea typeface="造字工房尚雅（非商用）常规体" pitchFamily="50" charset="-122"/>
              </a:rPr>
              <a:t>1</a:t>
            </a:r>
            <a:endParaRPr lang="zh-CN" altLang="en-US" sz="3200" dirty="0">
              <a:gradFill>
                <a:gsLst>
                  <a:gs pos="0">
                    <a:srgbClr val="FFFDEF"/>
                  </a:gs>
                  <a:gs pos="50000">
                    <a:srgbClr val="FEF497"/>
                  </a:gs>
                  <a:gs pos="100000">
                    <a:srgbClr val="FFFDEF"/>
                  </a:gs>
                </a:gsLst>
                <a:lin ang="5400000" scaled="1"/>
              </a:gradFill>
              <a:latin typeface="Impact" panose="020B0806030902050204" pitchFamily="34" charset="0"/>
              <a:ea typeface="造字工房尚雅（非商用）常规体" pitchFamily="50" charset="-122"/>
            </a:endParaRPr>
          </a:p>
        </p:txBody>
      </p:sp>
      <p:sp>
        <p:nvSpPr>
          <p:cNvPr id="10" name="TextBox 38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4576768" y="4918495"/>
            <a:ext cx="1711414" cy="578882"/>
          </a:xfrm>
          <a:prstGeom prst="roundRect">
            <a:avLst/>
          </a:prstGeom>
          <a:noFill/>
          <a:ln w="9525">
            <a:solidFill>
              <a:srgbClr val="FF330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800" b="1" dirty="0" smtClean="0">
                <a:latin typeface="造字工房尚雅（非商用）常规体" pitchFamily="50" charset="-122"/>
                <a:ea typeface="造字工房尚雅（非商用）常规体" pitchFamily="50" charset="-122"/>
              </a:rPr>
              <a:t>黑社会</a:t>
            </a:r>
            <a:endParaRPr lang="zh-CN" altLang="en-US" sz="2800" dirty="0">
              <a:latin typeface="造字工房尚雅（非商用）常规体" pitchFamily="50" charset="-122"/>
              <a:ea typeface="造字工房尚雅（非商用）常规体" pitchFamily="50" charset="-122"/>
            </a:endParaRPr>
          </a:p>
        </p:txBody>
      </p:sp>
      <p:sp>
        <p:nvSpPr>
          <p:cNvPr id="11" name="TextBox 38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6839322" y="4918495"/>
            <a:ext cx="1711414" cy="578882"/>
          </a:xfrm>
          <a:prstGeom prst="roundRect">
            <a:avLst/>
          </a:prstGeom>
          <a:noFill/>
          <a:ln w="9525">
            <a:solidFill>
              <a:srgbClr val="FF330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800" b="1" dirty="0" smtClean="0">
                <a:latin typeface="造字工房尚雅（非商用）常规体" pitchFamily="50" charset="-122"/>
                <a:ea typeface="造字工房尚雅（非商用）常规体" pitchFamily="50" charset="-122"/>
              </a:rPr>
              <a:t>恶势力</a:t>
            </a:r>
            <a:endParaRPr lang="zh-CN" altLang="en-US" sz="2800" dirty="0">
              <a:latin typeface="造字工房尚雅（非商用）常规体" pitchFamily="50" charset="-122"/>
              <a:ea typeface="造字工房尚雅（非商用）常规体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18hdcdsaohe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3147" y="0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100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630192" y="1237745"/>
            <a:ext cx="1796485" cy="1796485"/>
            <a:chOff x="3851921" y="107991"/>
            <a:chExt cx="1792566" cy="1792567"/>
          </a:xfrm>
        </p:grpSpPr>
        <p:sp>
          <p:nvSpPr>
            <p:cNvPr id="18" name="Freeform 29"/>
            <p:cNvSpPr/>
            <p:nvPr/>
          </p:nvSpPr>
          <p:spPr bwMode="auto">
            <a:xfrm>
              <a:off x="4401088" y="564469"/>
              <a:ext cx="867835" cy="775494"/>
            </a:xfrm>
            <a:custGeom>
              <a:avLst/>
              <a:gdLst>
                <a:gd name="T0" fmla="*/ 803 w 1880"/>
                <a:gd name="T1" fmla="*/ 15 h 1680"/>
                <a:gd name="T2" fmla="*/ 1253 w 1880"/>
                <a:gd name="T3" fmla="*/ 1067 h 1680"/>
                <a:gd name="T4" fmla="*/ 728 w 1880"/>
                <a:gd name="T5" fmla="*/ 540 h 1680"/>
                <a:gd name="T6" fmla="*/ 928 w 1880"/>
                <a:gd name="T7" fmla="*/ 339 h 1680"/>
                <a:gd name="T8" fmla="*/ 803 w 1880"/>
                <a:gd name="T9" fmla="*/ 215 h 1680"/>
                <a:gd name="T10" fmla="*/ 549 w 1880"/>
                <a:gd name="T11" fmla="*/ 267 h 1680"/>
                <a:gd name="T12" fmla="*/ 150 w 1880"/>
                <a:gd name="T13" fmla="*/ 666 h 1680"/>
                <a:gd name="T14" fmla="*/ 376 w 1880"/>
                <a:gd name="T15" fmla="*/ 890 h 1680"/>
                <a:gd name="T16" fmla="*/ 527 w 1880"/>
                <a:gd name="T17" fmla="*/ 741 h 1680"/>
                <a:gd name="T18" fmla="*/ 1052 w 1880"/>
                <a:gd name="T19" fmla="*/ 1266 h 1680"/>
                <a:gd name="T20" fmla="*/ 176 w 1880"/>
                <a:gd name="T21" fmla="*/ 1090 h 1680"/>
                <a:gd name="T22" fmla="*/ 49 w 1880"/>
                <a:gd name="T23" fmla="*/ 1217 h 1680"/>
                <a:gd name="T24" fmla="*/ 159 w 1880"/>
                <a:gd name="T25" fmla="*/ 1357 h 1680"/>
                <a:gd name="T26" fmla="*/ 144 w 1880"/>
                <a:gd name="T27" fmla="*/ 1371 h 1680"/>
                <a:gd name="T28" fmla="*/ 122 w 1880"/>
                <a:gd name="T29" fmla="*/ 1367 h 1680"/>
                <a:gd name="T30" fmla="*/ 0 w 1880"/>
                <a:gd name="T31" fmla="*/ 1494 h 1680"/>
                <a:gd name="T32" fmla="*/ 123 w 1880"/>
                <a:gd name="T33" fmla="*/ 1616 h 1680"/>
                <a:gd name="T34" fmla="*/ 249 w 1880"/>
                <a:gd name="T35" fmla="*/ 1493 h 1680"/>
                <a:gd name="T36" fmla="*/ 245 w 1880"/>
                <a:gd name="T37" fmla="*/ 1470 h 1680"/>
                <a:gd name="T38" fmla="*/ 265 w 1880"/>
                <a:gd name="T39" fmla="*/ 1451 h 1680"/>
                <a:gd name="T40" fmla="*/ 1255 w 1880"/>
                <a:gd name="T41" fmla="*/ 1467 h 1680"/>
                <a:gd name="T42" fmla="*/ 1402 w 1880"/>
                <a:gd name="T43" fmla="*/ 1615 h 1680"/>
                <a:gd name="T44" fmla="*/ 1603 w 1880"/>
                <a:gd name="T45" fmla="*/ 1416 h 1680"/>
                <a:gd name="T46" fmla="*/ 1455 w 1880"/>
                <a:gd name="T47" fmla="*/ 1267 h 1680"/>
                <a:gd name="T48" fmla="*/ 803 w 1880"/>
                <a:gd name="T49" fmla="*/ 15 h 1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80" h="1680">
                  <a:moveTo>
                    <a:pt x="803" y="15"/>
                  </a:moveTo>
                  <a:cubicBezTo>
                    <a:pt x="1217" y="170"/>
                    <a:pt x="1468" y="665"/>
                    <a:pt x="1253" y="1067"/>
                  </a:cubicBezTo>
                  <a:cubicBezTo>
                    <a:pt x="728" y="540"/>
                    <a:pt x="728" y="540"/>
                    <a:pt x="728" y="540"/>
                  </a:cubicBezTo>
                  <a:cubicBezTo>
                    <a:pt x="928" y="339"/>
                    <a:pt x="928" y="339"/>
                    <a:pt x="928" y="339"/>
                  </a:cubicBezTo>
                  <a:cubicBezTo>
                    <a:pt x="803" y="215"/>
                    <a:pt x="803" y="215"/>
                    <a:pt x="803" y="215"/>
                  </a:cubicBezTo>
                  <a:cubicBezTo>
                    <a:pt x="733" y="282"/>
                    <a:pt x="623" y="297"/>
                    <a:pt x="549" y="267"/>
                  </a:cubicBezTo>
                  <a:cubicBezTo>
                    <a:pt x="150" y="666"/>
                    <a:pt x="150" y="666"/>
                    <a:pt x="150" y="666"/>
                  </a:cubicBezTo>
                  <a:cubicBezTo>
                    <a:pt x="376" y="890"/>
                    <a:pt x="376" y="890"/>
                    <a:pt x="376" y="890"/>
                  </a:cubicBezTo>
                  <a:cubicBezTo>
                    <a:pt x="527" y="741"/>
                    <a:pt x="527" y="741"/>
                    <a:pt x="527" y="741"/>
                  </a:cubicBezTo>
                  <a:cubicBezTo>
                    <a:pt x="1052" y="1266"/>
                    <a:pt x="1052" y="1266"/>
                    <a:pt x="1052" y="1266"/>
                  </a:cubicBezTo>
                  <a:cubicBezTo>
                    <a:pt x="795" y="1407"/>
                    <a:pt x="439" y="1363"/>
                    <a:pt x="176" y="1090"/>
                  </a:cubicBezTo>
                  <a:cubicBezTo>
                    <a:pt x="49" y="1217"/>
                    <a:pt x="49" y="1217"/>
                    <a:pt x="49" y="1217"/>
                  </a:cubicBezTo>
                  <a:cubicBezTo>
                    <a:pt x="87" y="1270"/>
                    <a:pt x="119" y="1317"/>
                    <a:pt x="159" y="1357"/>
                  </a:cubicBezTo>
                  <a:cubicBezTo>
                    <a:pt x="155" y="1362"/>
                    <a:pt x="144" y="1371"/>
                    <a:pt x="144" y="1371"/>
                  </a:cubicBezTo>
                  <a:cubicBezTo>
                    <a:pt x="137" y="1370"/>
                    <a:pt x="129" y="1367"/>
                    <a:pt x="122" y="1367"/>
                  </a:cubicBezTo>
                  <a:cubicBezTo>
                    <a:pt x="55" y="1367"/>
                    <a:pt x="0" y="1426"/>
                    <a:pt x="0" y="1494"/>
                  </a:cubicBezTo>
                  <a:cubicBezTo>
                    <a:pt x="0" y="1561"/>
                    <a:pt x="55" y="1616"/>
                    <a:pt x="123" y="1616"/>
                  </a:cubicBezTo>
                  <a:cubicBezTo>
                    <a:pt x="191" y="1616"/>
                    <a:pt x="249" y="1561"/>
                    <a:pt x="249" y="1493"/>
                  </a:cubicBezTo>
                  <a:cubicBezTo>
                    <a:pt x="249" y="1485"/>
                    <a:pt x="247" y="1478"/>
                    <a:pt x="245" y="1470"/>
                  </a:cubicBezTo>
                  <a:cubicBezTo>
                    <a:pt x="265" y="1451"/>
                    <a:pt x="265" y="1451"/>
                    <a:pt x="265" y="1451"/>
                  </a:cubicBezTo>
                  <a:cubicBezTo>
                    <a:pt x="567" y="1655"/>
                    <a:pt x="898" y="1680"/>
                    <a:pt x="1255" y="1467"/>
                  </a:cubicBezTo>
                  <a:cubicBezTo>
                    <a:pt x="1402" y="1615"/>
                    <a:pt x="1402" y="1615"/>
                    <a:pt x="1402" y="1615"/>
                  </a:cubicBezTo>
                  <a:cubicBezTo>
                    <a:pt x="1603" y="1416"/>
                    <a:pt x="1603" y="1416"/>
                    <a:pt x="1603" y="1416"/>
                  </a:cubicBezTo>
                  <a:cubicBezTo>
                    <a:pt x="1455" y="1267"/>
                    <a:pt x="1455" y="1267"/>
                    <a:pt x="1455" y="1267"/>
                  </a:cubicBezTo>
                  <a:cubicBezTo>
                    <a:pt x="1880" y="628"/>
                    <a:pt x="1313" y="0"/>
                    <a:pt x="803" y="15"/>
                  </a:cubicBezTo>
                  <a:close/>
                </a:path>
              </a:pathLst>
            </a:custGeom>
            <a:gradFill>
              <a:gsLst>
                <a:gs pos="90000">
                  <a:srgbClr val="C00000"/>
                </a:gs>
                <a:gs pos="30000">
                  <a:srgbClr val="FF0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CE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" name="任意多边形 14"/>
            <p:cNvSpPr/>
            <p:nvPr/>
          </p:nvSpPr>
          <p:spPr>
            <a:xfrm>
              <a:off x="3851921" y="107991"/>
              <a:ext cx="1792566" cy="1792567"/>
            </a:xfrm>
            <a:custGeom>
              <a:avLst/>
              <a:gdLst>
                <a:gd name="connsiteX0" fmla="*/ 1677670 w 2407137"/>
                <a:gd name="connsiteY0" fmla="*/ 1837666 h 2407138"/>
                <a:gd name="connsiteX1" fmla="*/ 1683974 w 2407137"/>
                <a:gd name="connsiteY1" fmla="*/ 1833341 h 2407138"/>
                <a:gd name="connsiteX2" fmla="*/ 1689813 w 2407137"/>
                <a:gd name="connsiteY2" fmla="*/ 1828403 h 2407138"/>
                <a:gd name="connsiteX3" fmla="*/ 1945042 w 2407137"/>
                <a:gd name="connsiteY3" fmla="*/ 2162988 h 2407138"/>
                <a:gd name="connsiteX4" fmla="*/ 1932899 w 2407137"/>
                <a:gd name="connsiteY4" fmla="*/ 2172251 h 2407138"/>
                <a:gd name="connsiteX5" fmla="*/ 1592663 w 2407137"/>
                <a:gd name="connsiteY5" fmla="*/ 1892774 h 2407138"/>
                <a:gd name="connsiteX6" fmla="*/ 1605769 w 2407137"/>
                <a:gd name="connsiteY6" fmla="*/ 1884929 h 2407138"/>
                <a:gd name="connsiteX7" fmla="*/ 1748914 w 2407137"/>
                <a:gd name="connsiteY7" fmla="*/ 2132863 h 2407138"/>
                <a:gd name="connsiteX8" fmla="*/ 1735858 w 2407137"/>
                <a:gd name="connsiteY8" fmla="*/ 2140795 h 2407138"/>
                <a:gd name="connsiteX9" fmla="*/ 1768789 w 2407137"/>
                <a:gd name="connsiteY9" fmla="*/ 1757990 h 2407138"/>
                <a:gd name="connsiteX10" fmla="*/ 1971301 w 2407137"/>
                <a:gd name="connsiteY10" fmla="*/ 1960502 h 2407138"/>
                <a:gd name="connsiteX11" fmla="*/ 1966159 w 2407137"/>
                <a:gd name="connsiteY11" fmla="*/ 1966159 h 2407138"/>
                <a:gd name="connsiteX12" fmla="*/ 1960501 w 2407137"/>
                <a:gd name="connsiteY12" fmla="*/ 1971301 h 2407138"/>
                <a:gd name="connsiteX13" fmla="*/ 1758092 w 2407137"/>
                <a:gd name="connsiteY13" fmla="*/ 1768892 h 2407138"/>
                <a:gd name="connsiteX14" fmla="*/ 1765079 w 2407137"/>
                <a:gd name="connsiteY14" fmla="*/ 1762526 h 2407138"/>
                <a:gd name="connsiteX15" fmla="*/ 1834740 w 2407137"/>
                <a:gd name="connsiteY15" fmla="*/ 1681091 h 2407138"/>
                <a:gd name="connsiteX16" fmla="*/ 2168093 w 2407137"/>
                <a:gd name="connsiteY16" fmla="*/ 1938389 h 2407138"/>
                <a:gd name="connsiteX17" fmla="*/ 2158761 w 2407137"/>
                <a:gd name="connsiteY17" fmla="*/ 1950479 h 2407138"/>
                <a:gd name="connsiteX18" fmla="*/ 1825285 w 2407137"/>
                <a:gd name="connsiteY18" fmla="*/ 1693086 h 2407138"/>
                <a:gd name="connsiteX19" fmla="*/ 1497292 w 2407137"/>
                <a:gd name="connsiteY19" fmla="*/ 1938505 h 2407138"/>
                <a:gd name="connsiteX20" fmla="*/ 1511359 w 2407137"/>
                <a:gd name="connsiteY20" fmla="*/ 1932557 h 2407138"/>
                <a:gd name="connsiteX21" fmla="*/ 1671461 w 2407137"/>
                <a:gd name="connsiteY21" fmla="*/ 2322204 h 2407138"/>
                <a:gd name="connsiteX22" fmla="*/ 1657335 w 2407137"/>
                <a:gd name="connsiteY22" fmla="*/ 2328008 h 2407138"/>
                <a:gd name="connsiteX23" fmla="*/ 1400984 w 2407137"/>
                <a:gd name="connsiteY23" fmla="*/ 1969841 h 2407138"/>
                <a:gd name="connsiteX24" fmla="*/ 1415837 w 2407137"/>
                <a:gd name="connsiteY24" fmla="*/ 1966261 h 2407138"/>
                <a:gd name="connsiteX25" fmla="*/ 1489829 w 2407137"/>
                <a:gd name="connsiteY25" fmla="*/ 2242404 h 2407138"/>
                <a:gd name="connsiteX26" fmla="*/ 1475037 w 2407137"/>
                <a:gd name="connsiteY26" fmla="*/ 2246208 h 2407138"/>
                <a:gd name="connsiteX27" fmla="*/ 1890343 w 2407137"/>
                <a:gd name="connsiteY27" fmla="*/ 1591261 h 2407138"/>
                <a:gd name="connsiteX28" fmla="*/ 2140794 w 2407137"/>
                <a:gd name="connsiteY28" fmla="*/ 1735859 h 2407138"/>
                <a:gd name="connsiteX29" fmla="*/ 2132863 w 2407137"/>
                <a:gd name="connsiteY29" fmla="*/ 1748915 h 2407138"/>
                <a:gd name="connsiteX30" fmla="*/ 1883112 w 2407137"/>
                <a:gd name="connsiteY30" fmla="*/ 1604721 h 2407138"/>
                <a:gd name="connsiteX31" fmla="*/ 1934589 w 2407137"/>
                <a:gd name="connsiteY31" fmla="*/ 1500527 h 2407138"/>
                <a:gd name="connsiteX32" fmla="*/ 2325413 w 2407137"/>
                <a:gd name="connsiteY32" fmla="*/ 1663714 h 2407138"/>
                <a:gd name="connsiteX33" fmla="*/ 2319529 w 2407137"/>
                <a:gd name="connsiteY33" fmla="*/ 1677807 h 2407138"/>
                <a:gd name="connsiteX34" fmla="*/ 1928334 w 2407137"/>
                <a:gd name="connsiteY34" fmla="*/ 1514465 h 2407138"/>
                <a:gd name="connsiteX35" fmla="*/ 1296758 w 2407137"/>
                <a:gd name="connsiteY35" fmla="*/ 1987081 h 2407138"/>
                <a:gd name="connsiteX36" fmla="*/ 1311855 w 2407137"/>
                <a:gd name="connsiteY36" fmla="*/ 1984732 h 2407138"/>
                <a:gd name="connsiteX37" fmla="*/ 1365995 w 2407137"/>
                <a:gd name="connsiteY37" fmla="*/ 2405187 h 2407138"/>
                <a:gd name="connsiteX38" fmla="*/ 1350847 w 2407137"/>
                <a:gd name="connsiteY38" fmla="*/ 2407138 h 2407138"/>
                <a:gd name="connsiteX39" fmla="*/ 1195932 w 2407137"/>
                <a:gd name="connsiteY39" fmla="*/ 1995746 h 2407138"/>
                <a:gd name="connsiteX40" fmla="*/ 1211204 w 2407137"/>
                <a:gd name="connsiteY40" fmla="*/ 1995179 h 2407138"/>
                <a:gd name="connsiteX41" fmla="*/ 1211204 w 2407137"/>
                <a:gd name="connsiteY41" fmla="*/ 2281649 h 2407138"/>
                <a:gd name="connsiteX42" fmla="*/ 1203568 w 2407137"/>
                <a:gd name="connsiteY42" fmla="*/ 2282034 h 2407138"/>
                <a:gd name="connsiteX43" fmla="*/ 1195932 w 2407137"/>
                <a:gd name="connsiteY43" fmla="*/ 2281649 h 2407138"/>
                <a:gd name="connsiteX44" fmla="*/ 1968060 w 2407137"/>
                <a:gd name="connsiteY44" fmla="*/ 1400508 h 2407138"/>
                <a:gd name="connsiteX45" fmla="*/ 2246208 w 2407137"/>
                <a:gd name="connsiteY45" fmla="*/ 1475038 h 2407138"/>
                <a:gd name="connsiteX46" fmla="*/ 2242404 w 2407137"/>
                <a:gd name="connsiteY46" fmla="*/ 1489831 h 2407138"/>
                <a:gd name="connsiteX47" fmla="*/ 1963516 w 2407137"/>
                <a:gd name="connsiteY47" fmla="*/ 1415103 h 2407138"/>
                <a:gd name="connsiteX48" fmla="*/ 1090481 w 2407137"/>
                <a:gd name="connsiteY48" fmla="*/ 1986840 h 2407138"/>
                <a:gd name="connsiteX49" fmla="*/ 1097951 w 2407137"/>
                <a:gd name="connsiteY49" fmla="*/ 1988584 h 2407138"/>
                <a:gd name="connsiteX50" fmla="*/ 1105617 w 2407137"/>
                <a:gd name="connsiteY50" fmla="*/ 1988876 h 2407138"/>
                <a:gd name="connsiteX51" fmla="*/ 1049458 w 2407137"/>
                <a:gd name="connsiteY51" fmla="*/ 2406281 h 2407138"/>
                <a:gd name="connsiteX52" fmla="*/ 1034322 w 2407137"/>
                <a:gd name="connsiteY52" fmla="*/ 2404245 h 2407138"/>
                <a:gd name="connsiteX53" fmla="*/ 1988876 w 2407137"/>
                <a:gd name="connsiteY53" fmla="*/ 1301520 h 2407138"/>
                <a:gd name="connsiteX54" fmla="*/ 2406281 w 2407137"/>
                <a:gd name="connsiteY54" fmla="*/ 1357679 h 2407138"/>
                <a:gd name="connsiteX55" fmla="*/ 2404244 w 2407137"/>
                <a:gd name="connsiteY55" fmla="*/ 1372815 h 2407138"/>
                <a:gd name="connsiteX56" fmla="*/ 1986840 w 2407137"/>
                <a:gd name="connsiteY56" fmla="*/ 1316657 h 2407138"/>
                <a:gd name="connsiteX57" fmla="*/ 1988583 w 2407137"/>
                <a:gd name="connsiteY57" fmla="*/ 1309187 h 2407138"/>
                <a:gd name="connsiteX58" fmla="*/ 992036 w 2407137"/>
                <a:gd name="connsiteY58" fmla="*/ 1963517 h 2407138"/>
                <a:gd name="connsiteX59" fmla="*/ 1006629 w 2407137"/>
                <a:gd name="connsiteY59" fmla="*/ 1968061 h 2407138"/>
                <a:gd name="connsiteX60" fmla="*/ 932100 w 2407137"/>
                <a:gd name="connsiteY60" fmla="*/ 2246208 h 2407138"/>
                <a:gd name="connsiteX61" fmla="*/ 917308 w 2407137"/>
                <a:gd name="connsiteY61" fmla="*/ 2242405 h 2407138"/>
                <a:gd name="connsiteX62" fmla="*/ 1995178 w 2407137"/>
                <a:gd name="connsiteY62" fmla="*/ 1195933 h 2407138"/>
                <a:gd name="connsiteX63" fmla="*/ 2281649 w 2407137"/>
                <a:gd name="connsiteY63" fmla="*/ 1195933 h 2407138"/>
                <a:gd name="connsiteX64" fmla="*/ 2282034 w 2407137"/>
                <a:gd name="connsiteY64" fmla="*/ 1203569 h 2407138"/>
                <a:gd name="connsiteX65" fmla="*/ 2281649 w 2407137"/>
                <a:gd name="connsiteY65" fmla="*/ 1211206 h 2407138"/>
                <a:gd name="connsiteX66" fmla="*/ 1995745 w 2407137"/>
                <a:gd name="connsiteY66" fmla="*/ 1211206 h 2407138"/>
                <a:gd name="connsiteX67" fmla="*/ 1984731 w 2407137"/>
                <a:gd name="connsiteY67" fmla="*/ 1095284 h 2407138"/>
                <a:gd name="connsiteX68" fmla="*/ 2405186 w 2407137"/>
                <a:gd name="connsiteY68" fmla="*/ 1041144 h 2407138"/>
                <a:gd name="connsiteX69" fmla="*/ 2407137 w 2407137"/>
                <a:gd name="connsiteY69" fmla="*/ 1056290 h 2407138"/>
                <a:gd name="connsiteX70" fmla="*/ 1987080 w 2407137"/>
                <a:gd name="connsiteY70" fmla="*/ 1110379 h 2407138"/>
                <a:gd name="connsiteX71" fmla="*/ 892672 w 2407137"/>
                <a:gd name="connsiteY71" fmla="*/ 1928335 h 2407138"/>
                <a:gd name="connsiteX72" fmla="*/ 906611 w 2407137"/>
                <a:gd name="connsiteY72" fmla="*/ 1934590 h 2407138"/>
                <a:gd name="connsiteX73" fmla="*/ 743425 w 2407137"/>
                <a:gd name="connsiteY73" fmla="*/ 2325414 h 2407138"/>
                <a:gd name="connsiteX74" fmla="*/ 729331 w 2407137"/>
                <a:gd name="connsiteY74" fmla="*/ 2319529 h 2407138"/>
                <a:gd name="connsiteX75" fmla="*/ 802416 w 2407137"/>
                <a:gd name="connsiteY75" fmla="*/ 1883113 h 2407138"/>
                <a:gd name="connsiteX76" fmla="*/ 815877 w 2407137"/>
                <a:gd name="connsiteY76" fmla="*/ 1890344 h 2407138"/>
                <a:gd name="connsiteX77" fmla="*/ 671279 w 2407137"/>
                <a:gd name="connsiteY77" fmla="*/ 2140796 h 2407138"/>
                <a:gd name="connsiteX78" fmla="*/ 658223 w 2407137"/>
                <a:gd name="connsiteY78" fmla="*/ 2132863 h 2407138"/>
                <a:gd name="connsiteX79" fmla="*/ 1966260 w 2407137"/>
                <a:gd name="connsiteY79" fmla="*/ 991301 h 2407138"/>
                <a:gd name="connsiteX80" fmla="*/ 2242405 w 2407137"/>
                <a:gd name="connsiteY80" fmla="*/ 917309 h 2407138"/>
                <a:gd name="connsiteX81" fmla="*/ 2246208 w 2407137"/>
                <a:gd name="connsiteY81" fmla="*/ 932101 h 2407138"/>
                <a:gd name="connsiteX82" fmla="*/ 1969840 w 2407137"/>
                <a:gd name="connsiteY82" fmla="*/ 1006153 h 2407138"/>
                <a:gd name="connsiteX83" fmla="*/ 1932557 w 2407137"/>
                <a:gd name="connsiteY83" fmla="*/ 895779 h 2407138"/>
                <a:gd name="connsiteX84" fmla="*/ 2322203 w 2407137"/>
                <a:gd name="connsiteY84" fmla="*/ 735676 h 2407138"/>
                <a:gd name="connsiteX85" fmla="*/ 2328008 w 2407137"/>
                <a:gd name="connsiteY85" fmla="*/ 749803 h 2407138"/>
                <a:gd name="connsiteX86" fmla="*/ 1938504 w 2407137"/>
                <a:gd name="connsiteY86" fmla="*/ 909846 h 2407138"/>
                <a:gd name="connsiteX87" fmla="*/ 714051 w 2407137"/>
                <a:gd name="connsiteY87" fmla="*/ 1825286 h 2407138"/>
                <a:gd name="connsiteX88" fmla="*/ 726047 w 2407137"/>
                <a:gd name="connsiteY88" fmla="*/ 1834740 h 2407138"/>
                <a:gd name="connsiteX89" fmla="*/ 468748 w 2407137"/>
                <a:gd name="connsiteY89" fmla="*/ 2168094 h 2407138"/>
                <a:gd name="connsiteX90" fmla="*/ 456659 w 2407137"/>
                <a:gd name="connsiteY90" fmla="*/ 2158762 h 2407138"/>
                <a:gd name="connsiteX91" fmla="*/ 638245 w 2407137"/>
                <a:gd name="connsiteY91" fmla="*/ 1758093 h 2407138"/>
                <a:gd name="connsiteX92" fmla="*/ 644611 w 2407137"/>
                <a:gd name="connsiteY92" fmla="*/ 1765080 h 2407138"/>
                <a:gd name="connsiteX93" fmla="*/ 649147 w 2407137"/>
                <a:gd name="connsiteY93" fmla="*/ 1768790 h 2407138"/>
                <a:gd name="connsiteX94" fmla="*/ 446636 w 2407137"/>
                <a:gd name="connsiteY94" fmla="*/ 1971302 h 2407138"/>
                <a:gd name="connsiteX95" fmla="*/ 440978 w 2407137"/>
                <a:gd name="connsiteY95" fmla="*/ 1966159 h 2407138"/>
                <a:gd name="connsiteX96" fmla="*/ 435836 w 2407137"/>
                <a:gd name="connsiteY96" fmla="*/ 1960502 h 2407138"/>
                <a:gd name="connsiteX97" fmla="*/ 1884928 w 2407137"/>
                <a:gd name="connsiteY97" fmla="*/ 801368 h 2407138"/>
                <a:gd name="connsiteX98" fmla="*/ 2132863 w 2407137"/>
                <a:gd name="connsiteY98" fmla="*/ 658223 h 2407138"/>
                <a:gd name="connsiteX99" fmla="*/ 2140794 w 2407137"/>
                <a:gd name="connsiteY99" fmla="*/ 671279 h 2407138"/>
                <a:gd name="connsiteX100" fmla="*/ 1892773 w 2407137"/>
                <a:gd name="connsiteY100" fmla="*/ 814474 h 2407138"/>
                <a:gd name="connsiteX101" fmla="*/ 1828403 w 2407137"/>
                <a:gd name="connsiteY101" fmla="*/ 717325 h 2407138"/>
                <a:gd name="connsiteX102" fmla="*/ 2162987 w 2407137"/>
                <a:gd name="connsiteY102" fmla="*/ 462095 h 2407138"/>
                <a:gd name="connsiteX103" fmla="*/ 2172250 w 2407137"/>
                <a:gd name="connsiteY103" fmla="*/ 474239 h 2407138"/>
                <a:gd name="connsiteX104" fmla="*/ 1837666 w 2407137"/>
                <a:gd name="connsiteY104" fmla="*/ 729468 h 2407138"/>
                <a:gd name="connsiteX105" fmla="*/ 1833340 w 2407137"/>
                <a:gd name="connsiteY105" fmla="*/ 723163 h 2407138"/>
                <a:gd name="connsiteX106" fmla="*/ 234886 w 2407137"/>
                <a:gd name="connsiteY106" fmla="*/ 1932900 h 2407138"/>
                <a:gd name="connsiteX107" fmla="*/ 569471 w 2407137"/>
                <a:gd name="connsiteY107" fmla="*/ 1677670 h 2407138"/>
                <a:gd name="connsiteX108" fmla="*/ 573796 w 2407137"/>
                <a:gd name="connsiteY108" fmla="*/ 1683975 h 2407138"/>
                <a:gd name="connsiteX109" fmla="*/ 578735 w 2407137"/>
                <a:gd name="connsiteY109" fmla="*/ 1689813 h 2407138"/>
                <a:gd name="connsiteX110" fmla="*/ 244150 w 2407137"/>
                <a:gd name="connsiteY110" fmla="*/ 1945043 h 2407138"/>
                <a:gd name="connsiteX111" fmla="*/ 266342 w 2407137"/>
                <a:gd name="connsiteY111" fmla="*/ 1735860 h 2407138"/>
                <a:gd name="connsiteX112" fmla="*/ 514363 w 2407137"/>
                <a:gd name="connsiteY112" fmla="*/ 1592665 h 2407138"/>
                <a:gd name="connsiteX113" fmla="*/ 522208 w 2407137"/>
                <a:gd name="connsiteY113" fmla="*/ 1605770 h 2407138"/>
                <a:gd name="connsiteX114" fmla="*/ 274274 w 2407137"/>
                <a:gd name="connsiteY114" fmla="*/ 1748916 h 2407138"/>
                <a:gd name="connsiteX115" fmla="*/ 1960501 w 2407137"/>
                <a:gd name="connsiteY115" fmla="*/ 435837 h 2407138"/>
                <a:gd name="connsiteX116" fmla="*/ 1966159 w 2407137"/>
                <a:gd name="connsiteY116" fmla="*/ 440979 h 2407138"/>
                <a:gd name="connsiteX117" fmla="*/ 1971301 w 2407137"/>
                <a:gd name="connsiteY117" fmla="*/ 446637 h 2407138"/>
                <a:gd name="connsiteX118" fmla="*/ 1768891 w 2407137"/>
                <a:gd name="connsiteY118" fmla="*/ 649046 h 2407138"/>
                <a:gd name="connsiteX119" fmla="*/ 1762525 w 2407137"/>
                <a:gd name="connsiteY119" fmla="*/ 642058 h 2407138"/>
                <a:gd name="connsiteX120" fmla="*/ 1757990 w 2407137"/>
                <a:gd name="connsiteY120" fmla="*/ 638348 h 2407138"/>
                <a:gd name="connsiteX121" fmla="*/ 1938389 w 2407137"/>
                <a:gd name="connsiteY121" fmla="*/ 239045 h 2407138"/>
                <a:gd name="connsiteX122" fmla="*/ 1950479 w 2407137"/>
                <a:gd name="connsiteY122" fmla="*/ 248377 h 2407138"/>
                <a:gd name="connsiteX123" fmla="*/ 1693086 w 2407137"/>
                <a:gd name="connsiteY123" fmla="*/ 581852 h 2407138"/>
                <a:gd name="connsiteX124" fmla="*/ 1681090 w 2407137"/>
                <a:gd name="connsiteY124" fmla="*/ 572398 h 2407138"/>
                <a:gd name="connsiteX125" fmla="*/ 79129 w 2407137"/>
                <a:gd name="connsiteY125" fmla="*/ 1657336 h 2407138"/>
                <a:gd name="connsiteX126" fmla="*/ 468633 w 2407137"/>
                <a:gd name="connsiteY126" fmla="*/ 1497292 h 2407138"/>
                <a:gd name="connsiteX127" fmla="*/ 474580 w 2407137"/>
                <a:gd name="connsiteY127" fmla="*/ 1511360 h 2407138"/>
                <a:gd name="connsiteX128" fmla="*/ 84934 w 2407137"/>
                <a:gd name="connsiteY128" fmla="*/ 1671462 h 2407138"/>
                <a:gd name="connsiteX129" fmla="*/ 160929 w 2407137"/>
                <a:gd name="connsiteY129" fmla="*/ 1475039 h 2407138"/>
                <a:gd name="connsiteX130" fmla="*/ 437296 w 2407137"/>
                <a:gd name="connsiteY130" fmla="*/ 1400986 h 2407138"/>
                <a:gd name="connsiteX131" fmla="*/ 440876 w 2407137"/>
                <a:gd name="connsiteY131" fmla="*/ 1415837 h 2407138"/>
                <a:gd name="connsiteX132" fmla="*/ 164732 w 2407137"/>
                <a:gd name="connsiteY132" fmla="*/ 1489830 h 2407138"/>
                <a:gd name="connsiteX133" fmla="*/ 1735859 w 2407137"/>
                <a:gd name="connsiteY133" fmla="*/ 266344 h 2407138"/>
                <a:gd name="connsiteX134" fmla="*/ 1748915 w 2407137"/>
                <a:gd name="connsiteY134" fmla="*/ 274276 h 2407138"/>
                <a:gd name="connsiteX135" fmla="*/ 1604721 w 2407137"/>
                <a:gd name="connsiteY135" fmla="*/ 524026 h 2407138"/>
                <a:gd name="connsiteX136" fmla="*/ 1591261 w 2407137"/>
                <a:gd name="connsiteY136" fmla="*/ 516794 h 2407138"/>
                <a:gd name="connsiteX137" fmla="*/ 1663713 w 2407137"/>
                <a:gd name="connsiteY137" fmla="*/ 81725 h 2407138"/>
                <a:gd name="connsiteX138" fmla="*/ 1677806 w 2407137"/>
                <a:gd name="connsiteY138" fmla="*/ 87609 h 2407138"/>
                <a:gd name="connsiteX139" fmla="*/ 1514465 w 2407137"/>
                <a:gd name="connsiteY139" fmla="*/ 478804 h 2407138"/>
                <a:gd name="connsiteX140" fmla="*/ 1500526 w 2407137"/>
                <a:gd name="connsiteY140" fmla="*/ 472548 h 2407138"/>
                <a:gd name="connsiteX141" fmla="*/ 0 w 2407137"/>
                <a:gd name="connsiteY141" fmla="*/ 1350847 h 2407138"/>
                <a:gd name="connsiteX142" fmla="*/ 420056 w 2407137"/>
                <a:gd name="connsiteY142" fmla="*/ 1296759 h 2407138"/>
                <a:gd name="connsiteX143" fmla="*/ 422405 w 2407137"/>
                <a:gd name="connsiteY143" fmla="*/ 1311854 h 2407138"/>
                <a:gd name="connsiteX144" fmla="*/ 1951 w 2407137"/>
                <a:gd name="connsiteY144" fmla="*/ 1365994 h 2407138"/>
                <a:gd name="connsiteX145" fmla="*/ 125488 w 2407137"/>
                <a:gd name="connsiteY145" fmla="*/ 1195933 h 2407138"/>
                <a:gd name="connsiteX146" fmla="*/ 411391 w 2407137"/>
                <a:gd name="connsiteY146" fmla="*/ 1195933 h 2407138"/>
                <a:gd name="connsiteX147" fmla="*/ 411958 w 2407137"/>
                <a:gd name="connsiteY147" fmla="*/ 1211206 h 2407138"/>
                <a:gd name="connsiteX148" fmla="*/ 125488 w 2407137"/>
                <a:gd name="connsiteY148" fmla="*/ 1211206 h 2407138"/>
                <a:gd name="connsiteX149" fmla="*/ 125102 w 2407137"/>
                <a:gd name="connsiteY149" fmla="*/ 1203569 h 2407138"/>
                <a:gd name="connsiteX150" fmla="*/ 1475037 w 2407137"/>
                <a:gd name="connsiteY150" fmla="*/ 160931 h 2407138"/>
                <a:gd name="connsiteX151" fmla="*/ 1489829 w 2407137"/>
                <a:gd name="connsiteY151" fmla="*/ 164734 h 2407138"/>
                <a:gd name="connsiteX152" fmla="*/ 1415102 w 2407137"/>
                <a:gd name="connsiteY152" fmla="*/ 443621 h 2407138"/>
                <a:gd name="connsiteX153" fmla="*/ 1400508 w 2407137"/>
                <a:gd name="connsiteY153" fmla="*/ 439077 h 2407138"/>
                <a:gd name="connsiteX154" fmla="*/ 164732 w 2407137"/>
                <a:gd name="connsiteY154" fmla="*/ 917309 h 2407138"/>
                <a:gd name="connsiteX155" fmla="*/ 443620 w 2407137"/>
                <a:gd name="connsiteY155" fmla="*/ 992037 h 2407138"/>
                <a:gd name="connsiteX156" fmla="*/ 439076 w 2407137"/>
                <a:gd name="connsiteY156" fmla="*/ 1006630 h 2407138"/>
                <a:gd name="connsiteX157" fmla="*/ 160929 w 2407137"/>
                <a:gd name="connsiteY157" fmla="*/ 932101 h 2407138"/>
                <a:gd name="connsiteX158" fmla="*/ 1195932 w 2407137"/>
                <a:gd name="connsiteY158" fmla="*/ 125490 h 2407138"/>
                <a:gd name="connsiteX159" fmla="*/ 1203568 w 2407137"/>
                <a:gd name="connsiteY159" fmla="*/ 125104 h 2407138"/>
                <a:gd name="connsiteX160" fmla="*/ 1211205 w 2407137"/>
                <a:gd name="connsiteY160" fmla="*/ 125490 h 2407138"/>
                <a:gd name="connsiteX161" fmla="*/ 1211205 w 2407137"/>
                <a:gd name="connsiteY161" fmla="*/ 411392 h 2407138"/>
                <a:gd name="connsiteX162" fmla="*/ 1195932 w 2407137"/>
                <a:gd name="connsiteY162" fmla="*/ 411959 h 2407138"/>
                <a:gd name="connsiteX163" fmla="*/ 1357679 w 2407137"/>
                <a:gd name="connsiteY163" fmla="*/ 856 h 2407138"/>
                <a:gd name="connsiteX164" fmla="*/ 1372816 w 2407137"/>
                <a:gd name="connsiteY164" fmla="*/ 2893 h 2407138"/>
                <a:gd name="connsiteX165" fmla="*/ 1316657 w 2407137"/>
                <a:gd name="connsiteY165" fmla="*/ 420298 h 2407138"/>
                <a:gd name="connsiteX166" fmla="*/ 1309186 w 2407137"/>
                <a:gd name="connsiteY166" fmla="*/ 418554 h 2407138"/>
                <a:gd name="connsiteX167" fmla="*/ 1301520 w 2407137"/>
                <a:gd name="connsiteY167" fmla="*/ 418261 h 2407138"/>
                <a:gd name="connsiteX168" fmla="*/ 2893 w 2407137"/>
                <a:gd name="connsiteY168" fmla="*/ 1034322 h 2407138"/>
                <a:gd name="connsiteX169" fmla="*/ 420297 w 2407137"/>
                <a:gd name="connsiteY169" fmla="*/ 1090480 h 2407138"/>
                <a:gd name="connsiteX170" fmla="*/ 418554 w 2407137"/>
                <a:gd name="connsiteY170" fmla="*/ 1097951 h 2407138"/>
                <a:gd name="connsiteX171" fmla="*/ 418261 w 2407137"/>
                <a:gd name="connsiteY171" fmla="*/ 1105616 h 2407138"/>
                <a:gd name="connsiteX172" fmla="*/ 855 w 2407137"/>
                <a:gd name="connsiteY172" fmla="*/ 1049458 h 2407138"/>
                <a:gd name="connsiteX173" fmla="*/ 274274 w 2407137"/>
                <a:gd name="connsiteY173" fmla="*/ 658223 h 2407138"/>
                <a:gd name="connsiteX174" fmla="*/ 524025 w 2407137"/>
                <a:gd name="connsiteY174" fmla="*/ 802416 h 2407138"/>
                <a:gd name="connsiteX175" fmla="*/ 516793 w 2407137"/>
                <a:gd name="connsiteY175" fmla="*/ 815877 h 2407138"/>
                <a:gd name="connsiteX176" fmla="*/ 266342 w 2407137"/>
                <a:gd name="connsiteY176" fmla="*/ 671279 h 2407138"/>
                <a:gd name="connsiteX177" fmla="*/ 917308 w 2407137"/>
                <a:gd name="connsiteY177" fmla="*/ 164734 h 2407138"/>
                <a:gd name="connsiteX178" fmla="*/ 932100 w 2407137"/>
                <a:gd name="connsiteY178" fmla="*/ 160930 h 2407138"/>
                <a:gd name="connsiteX179" fmla="*/ 1006152 w 2407137"/>
                <a:gd name="connsiteY179" fmla="*/ 437297 h 2407138"/>
                <a:gd name="connsiteX180" fmla="*/ 991300 w 2407137"/>
                <a:gd name="connsiteY180" fmla="*/ 440877 h 2407138"/>
                <a:gd name="connsiteX181" fmla="*/ 1041143 w 2407137"/>
                <a:gd name="connsiteY181" fmla="*/ 1951 h 2407138"/>
                <a:gd name="connsiteX182" fmla="*/ 1056290 w 2407137"/>
                <a:gd name="connsiteY182" fmla="*/ 0 h 2407138"/>
                <a:gd name="connsiteX183" fmla="*/ 1110379 w 2407137"/>
                <a:gd name="connsiteY183" fmla="*/ 420056 h 2407138"/>
                <a:gd name="connsiteX184" fmla="*/ 1095283 w 2407137"/>
                <a:gd name="connsiteY184" fmla="*/ 422406 h 2407138"/>
                <a:gd name="connsiteX185" fmla="*/ 87609 w 2407137"/>
                <a:gd name="connsiteY185" fmla="*/ 729331 h 2407138"/>
                <a:gd name="connsiteX186" fmla="*/ 478803 w 2407137"/>
                <a:gd name="connsiteY186" fmla="*/ 892672 h 2407138"/>
                <a:gd name="connsiteX187" fmla="*/ 472547 w 2407137"/>
                <a:gd name="connsiteY187" fmla="*/ 906611 h 2407138"/>
                <a:gd name="connsiteX188" fmla="*/ 81723 w 2407137"/>
                <a:gd name="connsiteY188" fmla="*/ 743424 h 2407138"/>
                <a:gd name="connsiteX189" fmla="*/ 84666 w 2407137"/>
                <a:gd name="connsiteY189" fmla="*/ 736377 h 2407138"/>
                <a:gd name="connsiteX190" fmla="*/ 446636 w 2407137"/>
                <a:gd name="connsiteY190" fmla="*/ 435837 h 2407138"/>
                <a:gd name="connsiteX191" fmla="*/ 649045 w 2407137"/>
                <a:gd name="connsiteY191" fmla="*/ 638246 h 2407138"/>
                <a:gd name="connsiteX192" fmla="*/ 642057 w 2407137"/>
                <a:gd name="connsiteY192" fmla="*/ 644612 h 2407138"/>
                <a:gd name="connsiteX193" fmla="*/ 638347 w 2407137"/>
                <a:gd name="connsiteY193" fmla="*/ 649147 h 2407138"/>
                <a:gd name="connsiteX194" fmla="*/ 435836 w 2407137"/>
                <a:gd name="connsiteY194" fmla="*/ 446636 h 2407138"/>
                <a:gd name="connsiteX195" fmla="*/ 440978 w 2407137"/>
                <a:gd name="connsiteY195" fmla="*/ 440979 h 2407138"/>
                <a:gd name="connsiteX196" fmla="*/ 658223 w 2407137"/>
                <a:gd name="connsiteY196" fmla="*/ 274275 h 2407138"/>
                <a:gd name="connsiteX197" fmla="*/ 671279 w 2407137"/>
                <a:gd name="connsiteY197" fmla="*/ 266343 h 2407138"/>
                <a:gd name="connsiteX198" fmla="*/ 814473 w 2407137"/>
                <a:gd name="connsiteY198" fmla="*/ 514363 h 2407138"/>
                <a:gd name="connsiteX199" fmla="*/ 801367 w 2407137"/>
                <a:gd name="connsiteY199" fmla="*/ 522209 h 2407138"/>
                <a:gd name="connsiteX200" fmla="*/ 735676 w 2407137"/>
                <a:gd name="connsiteY200" fmla="*/ 84934 h 2407138"/>
                <a:gd name="connsiteX201" fmla="*/ 749802 w 2407137"/>
                <a:gd name="connsiteY201" fmla="*/ 79129 h 2407138"/>
                <a:gd name="connsiteX202" fmla="*/ 909846 w 2407137"/>
                <a:gd name="connsiteY202" fmla="*/ 468633 h 2407138"/>
                <a:gd name="connsiteX203" fmla="*/ 895778 w 2407137"/>
                <a:gd name="connsiteY203" fmla="*/ 474580 h 2407138"/>
                <a:gd name="connsiteX204" fmla="*/ 248376 w 2407137"/>
                <a:gd name="connsiteY204" fmla="*/ 456659 h 2407138"/>
                <a:gd name="connsiteX205" fmla="*/ 581852 w 2407137"/>
                <a:gd name="connsiteY205" fmla="*/ 714051 h 2407138"/>
                <a:gd name="connsiteX206" fmla="*/ 572397 w 2407137"/>
                <a:gd name="connsiteY206" fmla="*/ 726047 h 2407138"/>
                <a:gd name="connsiteX207" fmla="*/ 239044 w 2407137"/>
                <a:gd name="connsiteY207" fmla="*/ 468748 h 2407138"/>
                <a:gd name="connsiteX208" fmla="*/ 243710 w 2407137"/>
                <a:gd name="connsiteY208" fmla="*/ 462704 h 2407138"/>
                <a:gd name="connsiteX209" fmla="*/ 462094 w 2407137"/>
                <a:gd name="connsiteY209" fmla="*/ 244150 h 2407138"/>
                <a:gd name="connsiteX210" fmla="*/ 474238 w 2407137"/>
                <a:gd name="connsiteY210" fmla="*/ 234887 h 2407138"/>
                <a:gd name="connsiteX211" fmla="*/ 729468 w 2407137"/>
                <a:gd name="connsiteY211" fmla="*/ 569472 h 2407138"/>
                <a:gd name="connsiteX212" fmla="*/ 723162 w 2407137"/>
                <a:gd name="connsiteY212" fmla="*/ 573797 h 2407138"/>
                <a:gd name="connsiteX213" fmla="*/ 717325 w 2407137"/>
                <a:gd name="connsiteY213" fmla="*/ 578735 h 2407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</a:cxnLst>
              <a:rect l="l" t="t" r="r" b="b"/>
              <a:pathLst>
                <a:path w="2407137" h="2407138">
                  <a:moveTo>
                    <a:pt x="1677670" y="1837666"/>
                  </a:moveTo>
                  <a:lnTo>
                    <a:pt x="1683974" y="1833341"/>
                  </a:lnTo>
                  <a:lnTo>
                    <a:pt x="1689813" y="1828403"/>
                  </a:lnTo>
                  <a:lnTo>
                    <a:pt x="1945042" y="2162988"/>
                  </a:lnTo>
                  <a:lnTo>
                    <a:pt x="1932899" y="2172251"/>
                  </a:lnTo>
                  <a:close/>
                  <a:moveTo>
                    <a:pt x="1592663" y="1892774"/>
                  </a:moveTo>
                  <a:lnTo>
                    <a:pt x="1605769" y="1884929"/>
                  </a:lnTo>
                  <a:lnTo>
                    <a:pt x="1748914" y="2132863"/>
                  </a:lnTo>
                  <a:lnTo>
                    <a:pt x="1735858" y="2140795"/>
                  </a:lnTo>
                  <a:close/>
                  <a:moveTo>
                    <a:pt x="1768789" y="1757990"/>
                  </a:moveTo>
                  <a:lnTo>
                    <a:pt x="1971301" y="1960502"/>
                  </a:lnTo>
                  <a:lnTo>
                    <a:pt x="1966159" y="1966159"/>
                  </a:lnTo>
                  <a:lnTo>
                    <a:pt x="1960501" y="1971301"/>
                  </a:lnTo>
                  <a:lnTo>
                    <a:pt x="1758092" y="1768892"/>
                  </a:lnTo>
                  <a:lnTo>
                    <a:pt x="1765079" y="1762526"/>
                  </a:lnTo>
                  <a:close/>
                  <a:moveTo>
                    <a:pt x="1834740" y="1681091"/>
                  </a:moveTo>
                  <a:lnTo>
                    <a:pt x="2168093" y="1938389"/>
                  </a:lnTo>
                  <a:lnTo>
                    <a:pt x="2158761" y="1950479"/>
                  </a:lnTo>
                  <a:lnTo>
                    <a:pt x="1825285" y="1693086"/>
                  </a:lnTo>
                  <a:close/>
                  <a:moveTo>
                    <a:pt x="1497292" y="1938505"/>
                  </a:moveTo>
                  <a:lnTo>
                    <a:pt x="1511359" y="1932557"/>
                  </a:lnTo>
                  <a:lnTo>
                    <a:pt x="1671461" y="2322204"/>
                  </a:lnTo>
                  <a:lnTo>
                    <a:pt x="1657335" y="2328008"/>
                  </a:lnTo>
                  <a:close/>
                  <a:moveTo>
                    <a:pt x="1400984" y="1969841"/>
                  </a:moveTo>
                  <a:lnTo>
                    <a:pt x="1415837" y="1966261"/>
                  </a:lnTo>
                  <a:lnTo>
                    <a:pt x="1489829" y="2242404"/>
                  </a:lnTo>
                  <a:lnTo>
                    <a:pt x="1475037" y="2246208"/>
                  </a:lnTo>
                  <a:close/>
                  <a:moveTo>
                    <a:pt x="1890343" y="1591261"/>
                  </a:moveTo>
                  <a:lnTo>
                    <a:pt x="2140794" y="1735859"/>
                  </a:lnTo>
                  <a:lnTo>
                    <a:pt x="2132863" y="1748915"/>
                  </a:lnTo>
                  <a:lnTo>
                    <a:pt x="1883112" y="1604721"/>
                  </a:lnTo>
                  <a:close/>
                  <a:moveTo>
                    <a:pt x="1934589" y="1500527"/>
                  </a:moveTo>
                  <a:lnTo>
                    <a:pt x="2325413" y="1663714"/>
                  </a:lnTo>
                  <a:lnTo>
                    <a:pt x="2319529" y="1677807"/>
                  </a:lnTo>
                  <a:lnTo>
                    <a:pt x="1928334" y="1514465"/>
                  </a:lnTo>
                  <a:close/>
                  <a:moveTo>
                    <a:pt x="1296758" y="1987081"/>
                  </a:moveTo>
                  <a:lnTo>
                    <a:pt x="1311855" y="1984732"/>
                  </a:lnTo>
                  <a:lnTo>
                    <a:pt x="1365995" y="2405187"/>
                  </a:lnTo>
                  <a:lnTo>
                    <a:pt x="1350847" y="2407138"/>
                  </a:lnTo>
                  <a:close/>
                  <a:moveTo>
                    <a:pt x="1195932" y="1995746"/>
                  </a:moveTo>
                  <a:lnTo>
                    <a:pt x="1211204" y="1995179"/>
                  </a:lnTo>
                  <a:lnTo>
                    <a:pt x="1211204" y="2281649"/>
                  </a:lnTo>
                  <a:lnTo>
                    <a:pt x="1203568" y="2282034"/>
                  </a:lnTo>
                  <a:lnTo>
                    <a:pt x="1195932" y="2281649"/>
                  </a:lnTo>
                  <a:close/>
                  <a:moveTo>
                    <a:pt x="1968060" y="1400508"/>
                  </a:moveTo>
                  <a:lnTo>
                    <a:pt x="2246208" y="1475038"/>
                  </a:lnTo>
                  <a:lnTo>
                    <a:pt x="2242404" y="1489831"/>
                  </a:lnTo>
                  <a:lnTo>
                    <a:pt x="1963516" y="1415103"/>
                  </a:lnTo>
                  <a:close/>
                  <a:moveTo>
                    <a:pt x="1090481" y="1986840"/>
                  </a:moveTo>
                  <a:lnTo>
                    <a:pt x="1097951" y="1988584"/>
                  </a:lnTo>
                  <a:lnTo>
                    <a:pt x="1105617" y="1988876"/>
                  </a:lnTo>
                  <a:lnTo>
                    <a:pt x="1049458" y="2406281"/>
                  </a:lnTo>
                  <a:lnTo>
                    <a:pt x="1034322" y="2404245"/>
                  </a:lnTo>
                  <a:close/>
                  <a:moveTo>
                    <a:pt x="1988876" y="1301520"/>
                  </a:moveTo>
                  <a:lnTo>
                    <a:pt x="2406281" y="1357679"/>
                  </a:lnTo>
                  <a:lnTo>
                    <a:pt x="2404244" y="1372815"/>
                  </a:lnTo>
                  <a:lnTo>
                    <a:pt x="1986840" y="1316657"/>
                  </a:lnTo>
                  <a:lnTo>
                    <a:pt x="1988583" y="1309187"/>
                  </a:lnTo>
                  <a:close/>
                  <a:moveTo>
                    <a:pt x="992036" y="1963517"/>
                  </a:moveTo>
                  <a:lnTo>
                    <a:pt x="1006629" y="1968061"/>
                  </a:lnTo>
                  <a:lnTo>
                    <a:pt x="932100" y="2246208"/>
                  </a:lnTo>
                  <a:lnTo>
                    <a:pt x="917308" y="2242405"/>
                  </a:lnTo>
                  <a:close/>
                  <a:moveTo>
                    <a:pt x="1995178" y="1195933"/>
                  </a:moveTo>
                  <a:lnTo>
                    <a:pt x="2281649" y="1195933"/>
                  </a:lnTo>
                  <a:lnTo>
                    <a:pt x="2282034" y="1203569"/>
                  </a:lnTo>
                  <a:lnTo>
                    <a:pt x="2281649" y="1211206"/>
                  </a:lnTo>
                  <a:lnTo>
                    <a:pt x="1995745" y="1211206"/>
                  </a:lnTo>
                  <a:close/>
                  <a:moveTo>
                    <a:pt x="1984731" y="1095284"/>
                  </a:moveTo>
                  <a:lnTo>
                    <a:pt x="2405186" y="1041144"/>
                  </a:lnTo>
                  <a:lnTo>
                    <a:pt x="2407137" y="1056290"/>
                  </a:lnTo>
                  <a:lnTo>
                    <a:pt x="1987080" y="1110379"/>
                  </a:lnTo>
                  <a:close/>
                  <a:moveTo>
                    <a:pt x="892672" y="1928335"/>
                  </a:moveTo>
                  <a:lnTo>
                    <a:pt x="906611" y="1934590"/>
                  </a:lnTo>
                  <a:lnTo>
                    <a:pt x="743425" y="2325414"/>
                  </a:lnTo>
                  <a:lnTo>
                    <a:pt x="729331" y="2319529"/>
                  </a:lnTo>
                  <a:close/>
                  <a:moveTo>
                    <a:pt x="802416" y="1883113"/>
                  </a:moveTo>
                  <a:lnTo>
                    <a:pt x="815877" y="1890344"/>
                  </a:lnTo>
                  <a:lnTo>
                    <a:pt x="671279" y="2140796"/>
                  </a:lnTo>
                  <a:lnTo>
                    <a:pt x="658223" y="2132863"/>
                  </a:lnTo>
                  <a:close/>
                  <a:moveTo>
                    <a:pt x="1966260" y="991301"/>
                  </a:moveTo>
                  <a:lnTo>
                    <a:pt x="2242405" y="917309"/>
                  </a:lnTo>
                  <a:lnTo>
                    <a:pt x="2246208" y="932101"/>
                  </a:lnTo>
                  <a:lnTo>
                    <a:pt x="1969840" y="1006153"/>
                  </a:lnTo>
                  <a:close/>
                  <a:moveTo>
                    <a:pt x="1932557" y="895779"/>
                  </a:moveTo>
                  <a:lnTo>
                    <a:pt x="2322203" y="735676"/>
                  </a:lnTo>
                  <a:lnTo>
                    <a:pt x="2328008" y="749803"/>
                  </a:lnTo>
                  <a:lnTo>
                    <a:pt x="1938504" y="909846"/>
                  </a:lnTo>
                  <a:close/>
                  <a:moveTo>
                    <a:pt x="714051" y="1825286"/>
                  </a:moveTo>
                  <a:lnTo>
                    <a:pt x="726047" y="1834740"/>
                  </a:lnTo>
                  <a:lnTo>
                    <a:pt x="468748" y="2168094"/>
                  </a:lnTo>
                  <a:lnTo>
                    <a:pt x="456659" y="2158762"/>
                  </a:lnTo>
                  <a:close/>
                  <a:moveTo>
                    <a:pt x="638245" y="1758093"/>
                  </a:moveTo>
                  <a:lnTo>
                    <a:pt x="644611" y="1765080"/>
                  </a:lnTo>
                  <a:lnTo>
                    <a:pt x="649147" y="1768790"/>
                  </a:lnTo>
                  <a:lnTo>
                    <a:pt x="446636" y="1971302"/>
                  </a:lnTo>
                  <a:lnTo>
                    <a:pt x="440978" y="1966159"/>
                  </a:lnTo>
                  <a:lnTo>
                    <a:pt x="435836" y="1960502"/>
                  </a:lnTo>
                  <a:close/>
                  <a:moveTo>
                    <a:pt x="1884928" y="801368"/>
                  </a:moveTo>
                  <a:lnTo>
                    <a:pt x="2132863" y="658223"/>
                  </a:lnTo>
                  <a:lnTo>
                    <a:pt x="2140794" y="671279"/>
                  </a:lnTo>
                  <a:lnTo>
                    <a:pt x="1892773" y="814474"/>
                  </a:lnTo>
                  <a:close/>
                  <a:moveTo>
                    <a:pt x="1828403" y="717325"/>
                  </a:moveTo>
                  <a:lnTo>
                    <a:pt x="2162987" y="462095"/>
                  </a:lnTo>
                  <a:lnTo>
                    <a:pt x="2172250" y="474239"/>
                  </a:lnTo>
                  <a:lnTo>
                    <a:pt x="1837666" y="729468"/>
                  </a:lnTo>
                  <a:lnTo>
                    <a:pt x="1833340" y="723163"/>
                  </a:lnTo>
                  <a:close/>
                  <a:moveTo>
                    <a:pt x="234886" y="1932900"/>
                  </a:moveTo>
                  <a:lnTo>
                    <a:pt x="569471" y="1677670"/>
                  </a:lnTo>
                  <a:lnTo>
                    <a:pt x="573796" y="1683975"/>
                  </a:lnTo>
                  <a:lnTo>
                    <a:pt x="578735" y="1689813"/>
                  </a:lnTo>
                  <a:lnTo>
                    <a:pt x="244150" y="1945043"/>
                  </a:lnTo>
                  <a:close/>
                  <a:moveTo>
                    <a:pt x="266342" y="1735860"/>
                  </a:moveTo>
                  <a:lnTo>
                    <a:pt x="514363" y="1592665"/>
                  </a:lnTo>
                  <a:lnTo>
                    <a:pt x="522208" y="1605770"/>
                  </a:lnTo>
                  <a:lnTo>
                    <a:pt x="274274" y="1748916"/>
                  </a:lnTo>
                  <a:close/>
                  <a:moveTo>
                    <a:pt x="1960501" y="435837"/>
                  </a:moveTo>
                  <a:lnTo>
                    <a:pt x="1966159" y="440979"/>
                  </a:lnTo>
                  <a:lnTo>
                    <a:pt x="1971301" y="446637"/>
                  </a:lnTo>
                  <a:lnTo>
                    <a:pt x="1768891" y="649046"/>
                  </a:lnTo>
                  <a:lnTo>
                    <a:pt x="1762525" y="642058"/>
                  </a:lnTo>
                  <a:lnTo>
                    <a:pt x="1757990" y="638348"/>
                  </a:lnTo>
                  <a:close/>
                  <a:moveTo>
                    <a:pt x="1938389" y="239045"/>
                  </a:moveTo>
                  <a:lnTo>
                    <a:pt x="1950479" y="248377"/>
                  </a:lnTo>
                  <a:lnTo>
                    <a:pt x="1693086" y="581852"/>
                  </a:lnTo>
                  <a:lnTo>
                    <a:pt x="1681090" y="572398"/>
                  </a:lnTo>
                  <a:close/>
                  <a:moveTo>
                    <a:pt x="79129" y="1657336"/>
                  </a:moveTo>
                  <a:lnTo>
                    <a:pt x="468633" y="1497292"/>
                  </a:lnTo>
                  <a:lnTo>
                    <a:pt x="474580" y="1511360"/>
                  </a:lnTo>
                  <a:lnTo>
                    <a:pt x="84934" y="1671462"/>
                  </a:lnTo>
                  <a:close/>
                  <a:moveTo>
                    <a:pt x="160929" y="1475039"/>
                  </a:moveTo>
                  <a:lnTo>
                    <a:pt x="437296" y="1400986"/>
                  </a:lnTo>
                  <a:lnTo>
                    <a:pt x="440876" y="1415837"/>
                  </a:lnTo>
                  <a:lnTo>
                    <a:pt x="164732" y="1489830"/>
                  </a:lnTo>
                  <a:close/>
                  <a:moveTo>
                    <a:pt x="1735859" y="266344"/>
                  </a:moveTo>
                  <a:lnTo>
                    <a:pt x="1748915" y="274276"/>
                  </a:lnTo>
                  <a:lnTo>
                    <a:pt x="1604721" y="524026"/>
                  </a:lnTo>
                  <a:lnTo>
                    <a:pt x="1591261" y="516794"/>
                  </a:lnTo>
                  <a:close/>
                  <a:moveTo>
                    <a:pt x="1663713" y="81725"/>
                  </a:moveTo>
                  <a:lnTo>
                    <a:pt x="1677806" y="87609"/>
                  </a:lnTo>
                  <a:lnTo>
                    <a:pt x="1514465" y="478804"/>
                  </a:lnTo>
                  <a:lnTo>
                    <a:pt x="1500526" y="472548"/>
                  </a:lnTo>
                  <a:close/>
                  <a:moveTo>
                    <a:pt x="0" y="1350847"/>
                  </a:moveTo>
                  <a:lnTo>
                    <a:pt x="420056" y="1296759"/>
                  </a:lnTo>
                  <a:lnTo>
                    <a:pt x="422405" y="1311854"/>
                  </a:lnTo>
                  <a:lnTo>
                    <a:pt x="1951" y="1365994"/>
                  </a:lnTo>
                  <a:close/>
                  <a:moveTo>
                    <a:pt x="125488" y="1195933"/>
                  </a:moveTo>
                  <a:lnTo>
                    <a:pt x="411391" y="1195933"/>
                  </a:lnTo>
                  <a:lnTo>
                    <a:pt x="411958" y="1211206"/>
                  </a:lnTo>
                  <a:lnTo>
                    <a:pt x="125488" y="1211206"/>
                  </a:lnTo>
                  <a:lnTo>
                    <a:pt x="125102" y="1203569"/>
                  </a:lnTo>
                  <a:close/>
                  <a:moveTo>
                    <a:pt x="1475037" y="160931"/>
                  </a:moveTo>
                  <a:lnTo>
                    <a:pt x="1489829" y="164734"/>
                  </a:lnTo>
                  <a:lnTo>
                    <a:pt x="1415102" y="443621"/>
                  </a:lnTo>
                  <a:lnTo>
                    <a:pt x="1400508" y="439077"/>
                  </a:lnTo>
                  <a:close/>
                  <a:moveTo>
                    <a:pt x="164732" y="917309"/>
                  </a:moveTo>
                  <a:lnTo>
                    <a:pt x="443620" y="992037"/>
                  </a:lnTo>
                  <a:lnTo>
                    <a:pt x="439076" y="1006630"/>
                  </a:lnTo>
                  <a:lnTo>
                    <a:pt x="160929" y="932101"/>
                  </a:lnTo>
                  <a:close/>
                  <a:moveTo>
                    <a:pt x="1195932" y="125490"/>
                  </a:moveTo>
                  <a:lnTo>
                    <a:pt x="1203568" y="125104"/>
                  </a:lnTo>
                  <a:lnTo>
                    <a:pt x="1211205" y="125490"/>
                  </a:lnTo>
                  <a:lnTo>
                    <a:pt x="1211205" y="411392"/>
                  </a:lnTo>
                  <a:lnTo>
                    <a:pt x="1195932" y="411959"/>
                  </a:lnTo>
                  <a:close/>
                  <a:moveTo>
                    <a:pt x="1357679" y="856"/>
                  </a:moveTo>
                  <a:lnTo>
                    <a:pt x="1372816" y="2893"/>
                  </a:lnTo>
                  <a:lnTo>
                    <a:pt x="1316657" y="420298"/>
                  </a:lnTo>
                  <a:lnTo>
                    <a:pt x="1309186" y="418554"/>
                  </a:lnTo>
                  <a:lnTo>
                    <a:pt x="1301520" y="418261"/>
                  </a:lnTo>
                  <a:close/>
                  <a:moveTo>
                    <a:pt x="2893" y="1034322"/>
                  </a:moveTo>
                  <a:lnTo>
                    <a:pt x="420297" y="1090480"/>
                  </a:lnTo>
                  <a:lnTo>
                    <a:pt x="418554" y="1097951"/>
                  </a:lnTo>
                  <a:lnTo>
                    <a:pt x="418261" y="1105616"/>
                  </a:lnTo>
                  <a:lnTo>
                    <a:pt x="855" y="1049458"/>
                  </a:lnTo>
                  <a:close/>
                  <a:moveTo>
                    <a:pt x="274274" y="658223"/>
                  </a:moveTo>
                  <a:lnTo>
                    <a:pt x="524025" y="802416"/>
                  </a:lnTo>
                  <a:lnTo>
                    <a:pt x="516793" y="815877"/>
                  </a:lnTo>
                  <a:lnTo>
                    <a:pt x="266342" y="671279"/>
                  </a:lnTo>
                  <a:close/>
                  <a:moveTo>
                    <a:pt x="917308" y="164734"/>
                  </a:moveTo>
                  <a:lnTo>
                    <a:pt x="932100" y="160930"/>
                  </a:lnTo>
                  <a:lnTo>
                    <a:pt x="1006152" y="437297"/>
                  </a:lnTo>
                  <a:lnTo>
                    <a:pt x="991300" y="440877"/>
                  </a:lnTo>
                  <a:close/>
                  <a:moveTo>
                    <a:pt x="1041143" y="1951"/>
                  </a:moveTo>
                  <a:lnTo>
                    <a:pt x="1056290" y="0"/>
                  </a:lnTo>
                  <a:lnTo>
                    <a:pt x="1110379" y="420056"/>
                  </a:lnTo>
                  <a:lnTo>
                    <a:pt x="1095283" y="422406"/>
                  </a:lnTo>
                  <a:close/>
                  <a:moveTo>
                    <a:pt x="87609" y="729331"/>
                  </a:moveTo>
                  <a:lnTo>
                    <a:pt x="478803" y="892672"/>
                  </a:lnTo>
                  <a:lnTo>
                    <a:pt x="472547" y="906611"/>
                  </a:lnTo>
                  <a:lnTo>
                    <a:pt x="81723" y="743424"/>
                  </a:lnTo>
                  <a:lnTo>
                    <a:pt x="84666" y="736377"/>
                  </a:lnTo>
                  <a:close/>
                  <a:moveTo>
                    <a:pt x="446636" y="435837"/>
                  </a:moveTo>
                  <a:lnTo>
                    <a:pt x="649045" y="638246"/>
                  </a:lnTo>
                  <a:lnTo>
                    <a:pt x="642057" y="644612"/>
                  </a:lnTo>
                  <a:lnTo>
                    <a:pt x="638347" y="649147"/>
                  </a:lnTo>
                  <a:lnTo>
                    <a:pt x="435836" y="446636"/>
                  </a:lnTo>
                  <a:lnTo>
                    <a:pt x="440978" y="440979"/>
                  </a:lnTo>
                  <a:close/>
                  <a:moveTo>
                    <a:pt x="658223" y="274275"/>
                  </a:moveTo>
                  <a:lnTo>
                    <a:pt x="671279" y="266343"/>
                  </a:lnTo>
                  <a:lnTo>
                    <a:pt x="814473" y="514363"/>
                  </a:lnTo>
                  <a:lnTo>
                    <a:pt x="801367" y="522209"/>
                  </a:lnTo>
                  <a:close/>
                  <a:moveTo>
                    <a:pt x="735676" y="84934"/>
                  </a:moveTo>
                  <a:lnTo>
                    <a:pt x="749802" y="79129"/>
                  </a:lnTo>
                  <a:lnTo>
                    <a:pt x="909846" y="468633"/>
                  </a:lnTo>
                  <a:lnTo>
                    <a:pt x="895778" y="474580"/>
                  </a:lnTo>
                  <a:close/>
                  <a:moveTo>
                    <a:pt x="248376" y="456659"/>
                  </a:moveTo>
                  <a:lnTo>
                    <a:pt x="581852" y="714051"/>
                  </a:lnTo>
                  <a:lnTo>
                    <a:pt x="572397" y="726047"/>
                  </a:lnTo>
                  <a:lnTo>
                    <a:pt x="239044" y="468748"/>
                  </a:lnTo>
                  <a:lnTo>
                    <a:pt x="243710" y="462704"/>
                  </a:lnTo>
                  <a:close/>
                  <a:moveTo>
                    <a:pt x="462094" y="244150"/>
                  </a:moveTo>
                  <a:lnTo>
                    <a:pt x="474238" y="234887"/>
                  </a:lnTo>
                  <a:lnTo>
                    <a:pt x="729468" y="569472"/>
                  </a:lnTo>
                  <a:lnTo>
                    <a:pt x="723162" y="573797"/>
                  </a:lnTo>
                  <a:lnTo>
                    <a:pt x="717325" y="578735"/>
                  </a:lnTo>
                  <a:close/>
                </a:path>
              </a:pathLst>
            </a:custGeom>
            <a:gradFill>
              <a:gsLst>
                <a:gs pos="90000">
                  <a:srgbClr val="C00000"/>
                </a:gs>
                <a:gs pos="30000">
                  <a:srgbClr val="FF0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CE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20" name="TextBox 51"/>
          <p:cNvSpPr txBox="1"/>
          <p:nvPr/>
        </p:nvSpPr>
        <p:spPr>
          <a:xfrm>
            <a:off x="2477784" y="2839053"/>
            <a:ext cx="9495692" cy="132343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fontAlgn="base">
              <a:spcBef>
                <a:spcPct val="0"/>
              </a:spcBef>
              <a:spcAft>
                <a:spcPct val="0"/>
              </a:spcAft>
              <a:defRPr sz="3200" b="1" kern="0" cap="all">
                <a:ln w="0">
                  <a:noFill/>
                </a:ln>
                <a:gradFill>
                  <a:gsLst>
                    <a:gs pos="0">
                      <a:srgbClr val="FF0000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FF0000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FF0000">
                        <a:shade val="65000"/>
                        <a:satMod val="130000"/>
                      </a:srgbClr>
                    </a:gs>
                    <a:gs pos="92000">
                      <a:srgbClr val="FF0000">
                        <a:shade val="50000"/>
                        <a:satMod val="120000"/>
                      </a:srgbClr>
                    </a:gs>
                    <a:gs pos="100000">
                      <a:srgbClr val="FF0000">
                        <a:shade val="48000"/>
                        <a:satMod val="120000"/>
                      </a:srgbClr>
                    </a:gs>
                  </a:gsLst>
                  <a:lin ang="5400000" scaled="0"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8000" b="0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造字工房尚雅（非商用）常规体" pitchFamily="50" charset="-122"/>
                <a:ea typeface="造字工房尚雅（非商用）常规体" pitchFamily="50" charset="-122"/>
              </a:rPr>
              <a:t>十类违法犯罪活动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88417" cy="1317759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 bwMode="auto">
          <a:xfrm>
            <a:off x="2050292" y="3166115"/>
            <a:ext cx="967152" cy="933087"/>
          </a:xfrm>
          <a:prstGeom prst="roundRect">
            <a:avLst/>
          </a:prstGeom>
          <a:gradFill>
            <a:gsLst>
              <a:gs pos="0">
                <a:srgbClr val="FF3302"/>
              </a:gs>
              <a:gs pos="100000">
                <a:srgbClr val="CB08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rgbClr val="FFFDEF"/>
                    </a:gs>
                    <a:gs pos="50000">
                      <a:srgbClr val="FEF497"/>
                    </a:gs>
                    <a:gs pos="100000">
                      <a:srgbClr val="FFFDEF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造字工房尚雅（非商用）常规体" pitchFamily="50" charset="-122"/>
                <a:cs typeface="+mn-cs"/>
              </a:rPr>
              <a:t>2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FFDEF"/>
                  </a:gs>
                  <a:gs pos="50000">
                    <a:srgbClr val="FEF497"/>
                  </a:gs>
                  <a:gs pos="100000">
                    <a:srgbClr val="FFFDEF"/>
                  </a:gs>
                </a:gsLst>
                <a:lin ang="5400000" scaled="1"/>
              </a:gradFill>
              <a:effectLst/>
              <a:uLnTx/>
              <a:uFillTx/>
              <a:latin typeface="Impact" panose="020B0806030902050204" pitchFamily="34" charset="0"/>
              <a:ea typeface="造字工房尚雅（非商用）常规体" pitchFamily="5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940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876062" y="4713795"/>
            <a:ext cx="2109930" cy="422996"/>
          </a:xfrm>
          <a:prstGeom prst="round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黑恶村官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267404" y="4707352"/>
            <a:ext cx="2534149" cy="408623"/>
          </a:xfrm>
          <a:prstGeom prst="round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“乡霸”“村恶”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936083" y="4713794"/>
            <a:ext cx="2501872" cy="422996"/>
          </a:xfrm>
          <a:prstGeom prst="round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宗族黑恶势力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8" name="椭圆 7"/>
          <p:cNvSpPr/>
          <p:nvPr/>
        </p:nvSpPr>
        <p:spPr>
          <a:xfrm>
            <a:off x="814893" y="2131449"/>
            <a:ext cx="2266168" cy="2478386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08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23" name="椭圆 22"/>
          <p:cNvSpPr/>
          <p:nvPr/>
        </p:nvSpPr>
        <p:spPr>
          <a:xfrm>
            <a:off x="3374370" y="2131448"/>
            <a:ext cx="2261499" cy="2478387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08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24" name="1"/>
          <p:cNvSpPr/>
          <p:nvPr/>
        </p:nvSpPr>
        <p:spPr>
          <a:xfrm>
            <a:off x="6088065" y="2131449"/>
            <a:ext cx="2135979" cy="2478386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08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20" name="文本框 19"/>
          <p:cNvSpPr txBox="1"/>
          <p:nvPr/>
        </p:nvSpPr>
        <p:spPr>
          <a:xfrm>
            <a:off x="8668703" y="4689498"/>
            <a:ext cx="2592858" cy="422996"/>
          </a:xfrm>
          <a:prstGeom prst="round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涉赌类黑恶势力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1" name="1"/>
          <p:cNvSpPr/>
          <p:nvPr/>
        </p:nvSpPr>
        <p:spPr>
          <a:xfrm>
            <a:off x="8820686" y="2022232"/>
            <a:ext cx="2213659" cy="2587604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08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15" name="文本框 14"/>
          <p:cNvSpPr txBox="1"/>
          <p:nvPr/>
        </p:nvSpPr>
        <p:spPr>
          <a:xfrm>
            <a:off x="879741" y="-141626"/>
            <a:ext cx="6446087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dirty="0">
                <a:gradFill>
                  <a:gsLst>
                    <a:gs pos="0">
                      <a:srgbClr val="FFFDEF"/>
                    </a:gs>
                    <a:gs pos="50000">
                      <a:srgbClr val="FEF497"/>
                    </a:gs>
                    <a:gs pos="100000">
                      <a:srgbClr val="FFFDEF"/>
                    </a:gs>
                  </a:gsLst>
                  <a:lin ang="5400000" scaled="1"/>
                </a:gradFill>
                <a:latin typeface="造字工房尚雅（非商用）常规体" pitchFamily="50" charset="-122"/>
                <a:ea typeface="造字工房尚雅（非商用）常规体" pitchFamily="50" charset="-122"/>
              </a:rPr>
              <a:t>扫黑除</a:t>
            </a:r>
            <a:r>
              <a:rPr lang="zh-CN" altLang="en-US" sz="3600" dirty="0" smtClean="0">
                <a:gradFill>
                  <a:gsLst>
                    <a:gs pos="0">
                      <a:srgbClr val="FFFDEF"/>
                    </a:gs>
                    <a:gs pos="50000">
                      <a:srgbClr val="FEF497"/>
                    </a:gs>
                    <a:gs pos="100000">
                      <a:srgbClr val="FFFDEF"/>
                    </a:gs>
                  </a:gsLst>
                  <a:lin ang="5400000" scaled="1"/>
                </a:gradFill>
                <a:latin typeface="造字工房尚雅（非商用）常规体" pitchFamily="50" charset="-122"/>
                <a:ea typeface="造字工房尚雅（非商用）常规体" pitchFamily="50" charset="-122"/>
              </a:rPr>
              <a:t>恶十类打击重点</a:t>
            </a:r>
            <a:endParaRPr lang="zh-CN" altLang="en-US" sz="3600" dirty="0">
              <a:gradFill>
                <a:gsLst>
                  <a:gs pos="0">
                    <a:srgbClr val="FFFDEF"/>
                  </a:gs>
                  <a:gs pos="50000">
                    <a:srgbClr val="FEF497"/>
                  </a:gs>
                  <a:gs pos="100000">
                    <a:srgbClr val="FFFDEF"/>
                  </a:gs>
                </a:gsLst>
                <a:lin ang="5400000" scaled="1"/>
              </a:gradFill>
              <a:latin typeface="造字工房尚雅（非商用）常规体" pitchFamily="50" charset="-122"/>
              <a:ea typeface="造字工房尚雅（非商用）常规体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478483" y="3067587"/>
            <a:ext cx="1746077" cy="442674"/>
          </a:xfrm>
          <a:prstGeom prst="round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solidFill>
                  <a:schemeClr val="bg1"/>
                </a:solidFill>
              </a:rPr>
              <a:t>非法讨债类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006288" y="3067587"/>
            <a:ext cx="2101471" cy="442674"/>
          </a:xfrm>
          <a:prstGeom prst="round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solidFill>
                  <a:schemeClr val="bg1"/>
                </a:solidFill>
              </a:rPr>
              <a:t>强揽工程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534424" y="3067587"/>
            <a:ext cx="2196624" cy="442674"/>
          </a:xfrm>
          <a:prstGeom prst="round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solidFill>
                  <a:schemeClr val="bg1"/>
                </a:solidFill>
              </a:rPr>
              <a:t>欺行霸市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500429" y="5958972"/>
            <a:ext cx="1746077" cy="442674"/>
          </a:xfrm>
          <a:prstGeom prst="round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solidFill>
                  <a:schemeClr val="bg1"/>
                </a:solidFill>
              </a:rPr>
              <a:t>敲诈勒索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028234" y="5958972"/>
            <a:ext cx="2101471" cy="442674"/>
          </a:xfrm>
          <a:prstGeom prst="round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solidFill>
                  <a:schemeClr val="bg1"/>
                </a:solidFill>
              </a:rPr>
              <a:t>校园欺凌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556369" y="5958972"/>
            <a:ext cx="2196624" cy="442674"/>
          </a:xfrm>
          <a:prstGeom prst="round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solidFill>
                  <a:schemeClr val="bg1"/>
                </a:solidFill>
              </a:rPr>
              <a:t>跨境犯罪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8" name="椭圆 7"/>
          <p:cNvSpPr/>
          <p:nvPr/>
        </p:nvSpPr>
        <p:spPr>
          <a:xfrm>
            <a:off x="1435782" y="1001462"/>
            <a:ext cx="1875372" cy="1875372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08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5141282" y="1001462"/>
            <a:ext cx="1875372" cy="1875372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08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1"/>
          <p:cNvSpPr/>
          <p:nvPr/>
        </p:nvSpPr>
        <p:spPr>
          <a:xfrm>
            <a:off x="8716995" y="1001462"/>
            <a:ext cx="1875372" cy="1875372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08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1383031" y="3833161"/>
            <a:ext cx="1875372" cy="1875372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08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5088532" y="3833161"/>
            <a:ext cx="1875372" cy="1875372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08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8664244" y="3833161"/>
            <a:ext cx="1875372" cy="1875372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08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79741" y="-141626"/>
            <a:ext cx="6446087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dirty="0">
                <a:gradFill>
                  <a:gsLst>
                    <a:gs pos="0">
                      <a:srgbClr val="FFFDEF"/>
                    </a:gs>
                    <a:gs pos="50000">
                      <a:srgbClr val="FEF497"/>
                    </a:gs>
                    <a:gs pos="100000">
                      <a:srgbClr val="FFFDEF"/>
                    </a:gs>
                  </a:gsLst>
                  <a:lin ang="5400000" scaled="1"/>
                </a:gradFill>
                <a:latin typeface="造字工房尚雅（非商用）常规体" pitchFamily="50" charset="-122"/>
                <a:ea typeface="造字工房尚雅（非商用）常规体" pitchFamily="50" charset="-122"/>
              </a:rPr>
              <a:t>扫黑除</a:t>
            </a:r>
            <a:r>
              <a:rPr lang="zh-CN" altLang="en-US" sz="3600" dirty="0" smtClean="0">
                <a:gradFill>
                  <a:gsLst>
                    <a:gs pos="0">
                      <a:srgbClr val="FFFDEF"/>
                    </a:gs>
                    <a:gs pos="50000">
                      <a:srgbClr val="FEF497"/>
                    </a:gs>
                    <a:gs pos="100000">
                      <a:srgbClr val="FFFDEF"/>
                    </a:gs>
                  </a:gsLst>
                  <a:lin ang="5400000" scaled="1"/>
                </a:gradFill>
                <a:latin typeface="造字工房尚雅（非商用）常规体" pitchFamily="50" charset="-122"/>
                <a:ea typeface="造字工房尚雅（非商用）常规体" pitchFamily="50" charset="-122"/>
              </a:rPr>
              <a:t>恶十类打击重点</a:t>
            </a:r>
            <a:endParaRPr lang="zh-CN" altLang="en-US" sz="3600" dirty="0">
              <a:gradFill>
                <a:gsLst>
                  <a:gs pos="0">
                    <a:srgbClr val="FFFDEF"/>
                  </a:gs>
                  <a:gs pos="50000">
                    <a:srgbClr val="FEF497"/>
                  </a:gs>
                  <a:gs pos="100000">
                    <a:srgbClr val="FFFDEF"/>
                  </a:gs>
                </a:gsLst>
                <a:lin ang="5400000" scaled="1"/>
              </a:gradFill>
              <a:latin typeface="造字工房尚雅（非商用）常规体" pitchFamily="50" charset="-122"/>
              <a:ea typeface="造字工房尚雅（非商用）常规体" pitchFamily="50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4607169" y="3640015"/>
            <a:ext cx="3033346" cy="2963008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09502" y="1776046"/>
            <a:ext cx="3494383" cy="3904647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1"/>
          <p:cNvSpPr txBox="1"/>
          <p:nvPr/>
        </p:nvSpPr>
        <p:spPr>
          <a:xfrm>
            <a:off x="5323105" y="1856058"/>
            <a:ext cx="2823367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</a:rPr>
              <a:t>第九类打击重点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222602" y="2317723"/>
            <a:ext cx="5380921" cy="2183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8000" dirty="0" smtClean="0">
                <a:gradFill flip="none" rotWithShape="1">
                  <a:gsLst>
                    <a:gs pos="0">
                      <a:srgbClr val="FF3302">
                        <a:shade val="30000"/>
                        <a:satMod val="115000"/>
                      </a:srgbClr>
                    </a:gs>
                    <a:gs pos="50000">
                      <a:srgbClr val="FF3302">
                        <a:shade val="67500"/>
                        <a:satMod val="115000"/>
                      </a:srgbClr>
                    </a:gs>
                    <a:gs pos="100000">
                      <a:srgbClr val="FF3302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</a:rPr>
              <a:t>“校园欺凌”</a:t>
            </a:r>
            <a:endParaRPr lang="zh-CN" altLang="en-US" sz="8000" dirty="0">
              <a:gradFill flip="none" rotWithShape="1">
                <a:gsLst>
                  <a:gs pos="0">
                    <a:srgbClr val="FF3302">
                      <a:shade val="30000"/>
                      <a:satMod val="115000"/>
                    </a:srgbClr>
                  </a:gs>
                  <a:gs pos="50000">
                    <a:srgbClr val="FF3302">
                      <a:shade val="67500"/>
                      <a:satMod val="115000"/>
                    </a:srgbClr>
                  </a:gs>
                  <a:gs pos="100000">
                    <a:srgbClr val="FF3302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atin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79741" y="-141626"/>
            <a:ext cx="6446087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dirty="0">
                <a:gradFill>
                  <a:gsLst>
                    <a:gs pos="0">
                      <a:srgbClr val="FFFDEF"/>
                    </a:gs>
                    <a:gs pos="50000">
                      <a:srgbClr val="FEF497"/>
                    </a:gs>
                    <a:gs pos="100000">
                      <a:srgbClr val="FFFDEF"/>
                    </a:gs>
                  </a:gsLst>
                  <a:lin ang="5400000" scaled="1"/>
                </a:gradFill>
                <a:latin typeface="造字工房尚雅（非商用）常规体" pitchFamily="50" charset="-122"/>
                <a:ea typeface="造字工房尚雅（非商用）常规体" pitchFamily="50" charset="-122"/>
              </a:rPr>
              <a:t>扫黑除</a:t>
            </a:r>
            <a:r>
              <a:rPr lang="zh-CN" altLang="en-US" sz="3600" dirty="0" smtClean="0">
                <a:gradFill>
                  <a:gsLst>
                    <a:gs pos="0">
                      <a:srgbClr val="FFFDEF"/>
                    </a:gs>
                    <a:gs pos="50000">
                      <a:srgbClr val="FEF497"/>
                    </a:gs>
                    <a:gs pos="100000">
                      <a:srgbClr val="FFFDEF"/>
                    </a:gs>
                  </a:gsLst>
                  <a:lin ang="5400000" scaled="1"/>
                </a:gradFill>
                <a:latin typeface="造字工房尚雅（非商用）常规体" pitchFamily="50" charset="-122"/>
                <a:ea typeface="造字工房尚雅（非商用）常规体" pitchFamily="50" charset="-122"/>
              </a:rPr>
              <a:t>恶十类打击重点</a:t>
            </a:r>
            <a:endParaRPr lang="zh-CN" altLang="en-US" sz="3600" dirty="0">
              <a:gradFill>
                <a:gsLst>
                  <a:gs pos="0">
                    <a:srgbClr val="FFFDEF"/>
                  </a:gs>
                  <a:gs pos="50000">
                    <a:srgbClr val="FEF497"/>
                  </a:gs>
                  <a:gs pos="100000">
                    <a:srgbClr val="FFFDEF"/>
                  </a:gs>
                </a:gsLst>
                <a:lin ang="5400000" scaled="1"/>
              </a:gradFill>
              <a:latin typeface="造字工房尚雅（非商用）常规体" pitchFamily="50" charset="-122"/>
              <a:ea typeface="造字工房尚雅（非商用）常规体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88417" cy="1317759"/>
          </a:xfrm>
          <a:prstGeom prst="rect">
            <a:avLst/>
          </a:prstGeom>
        </p:spPr>
      </p:pic>
      <p:pic>
        <p:nvPicPr>
          <p:cNvPr id="3" name="2018ztkdxyqls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7446" y="17584"/>
            <a:ext cx="9120554" cy="684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525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heme/theme1.xml><?xml version="1.0" encoding="utf-8"?>
<a:theme xmlns:a="http://schemas.openxmlformats.org/drawingml/2006/main" name="Office 主题">
  <a:themeElements>
    <a:clrScheme name="自定义 44-工行">
      <a:dk1>
        <a:srgbClr val="000000"/>
      </a:dk1>
      <a:lt1>
        <a:sysClr val="window" lastClr="FFFFFF"/>
      </a:lt1>
      <a:dk2>
        <a:srgbClr val="3F3F3F"/>
      </a:dk2>
      <a:lt2>
        <a:srgbClr val="FCFCFC"/>
      </a:lt2>
      <a:accent1>
        <a:srgbClr val="C7000C"/>
      </a:accent1>
      <a:accent2>
        <a:srgbClr val="C7000C"/>
      </a:accent2>
      <a:accent3>
        <a:srgbClr val="C7000C"/>
      </a:accent3>
      <a:accent4>
        <a:srgbClr val="C7000C"/>
      </a:accent4>
      <a:accent5>
        <a:srgbClr val="C7000C"/>
      </a:accent5>
      <a:accent6>
        <a:srgbClr val="C7000C"/>
      </a:accent6>
      <a:hlink>
        <a:srgbClr val="C7000C"/>
      </a:hlink>
      <a:folHlink>
        <a:srgbClr val="C7000C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257</Words>
  <Application>Microsoft Office PowerPoint</Application>
  <PresentationFormat>宽屏</PresentationFormat>
  <Paragraphs>45</Paragraphs>
  <Slides>13</Slides>
  <Notes>9</Notes>
  <HiddenSlides>0</HiddenSlides>
  <MMClips>2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2" baseType="lpstr">
      <vt:lpstr>汉仪尚巍手书W</vt:lpstr>
      <vt:lpstr>Calibri</vt:lpstr>
      <vt:lpstr>微软雅黑</vt:lpstr>
      <vt:lpstr>宋体</vt:lpstr>
      <vt:lpstr>Arial</vt:lpstr>
      <vt:lpstr>造字工房尚雅（非商用）常规体</vt:lpstr>
      <vt:lpstr>Impact</vt:lpstr>
      <vt:lpstr>隶书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Sky123.Org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Sky123.Org</dc:creator>
  <cp:lastModifiedBy>DXMGEC09.陈鹏</cp:lastModifiedBy>
  <cp:revision>137</cp:revision>
  <dcterms:created xsi:type="dcterms:W3CDTF">2017-03-06T05:31:00Z</dcterms:created>
  <dcterms:modified xsi:type="dcterms:W3CDTF">2018-09-07T14:18:48Z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2052-11.1.0.7748</vt:lpwstr>
  </property>
</Properties>
</file>